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9"/>
  </p:notesMasterIdLst>
  <p:handoutMasterIdLst>
    <p:handoutMasterId r:id="rId40"/>
  </p:handoutMasterIdLst>
  <p:sldIdLst>
    <p:sldId id="298" r:id="rId2"/>
    <p:sldId id="296" r:id="rId3"/>
    <p:sldId id="297" r:id="rId4"/>
    <p:sldId id="339" r:id="rId5"/>
    <p:sldId id="342" r:id="rId6"/>
    <p:sldId id="311" r:id="rId7"/>
    <p:sldId id="389" r:id="rId8"/>
    <p:sldId id="315" r:id="rId9"/>
    <p:sldId id="390" r:id="rId10"/>
    <p:sldId id="314" r:id="rId11"/>
    <p:sldId id="316" r:id="rId12"/>
    <p:sldId id="288" r:id="rId13"/>
    <p:sldId id="399" r:id="rId14"/>
    <p:sldId id="400" r:id="rId15"/>
    <p:sldId id="318" r:id="rId16"/>
    <p:sldId id="347" r:id="rId17"/>
    <p:sldId id="385" r:id="rId18"/>
    <p:sldId id="312" r:id="rId19"/>
    <p:sldId id="313" r:id="rId20"/>
    <p:sldId id="344" r:id="rId21"/>
    <p:sldId id="346" r:id="rId22"/>
    <p:sldId id="391" r:id="rId23"/>
    <p:sldId id="392" r:id="rId24"/>
    <p:sldId id="393" r:id="rId25"/>
    <p:sldId id="394" r:id="rId26"/>
    <p:sldId id="388" r:id="rId27"/>
    <p:sldId id="348" r:id="rId28"/>
    <p:sldId id="381" r:id="rId29"/>
    <p:sldId id="382" r:id="rId30"/>
    <p:sldId id="384" r:id="rId31"/>
    <p:sldId id="387" r:id="rId32"/>
    <p:sldId id="357" r:id="rId33"/>
    <p:sldId id="395" r:id="rId34"/>
    <p:sldId id="396" r:id="rId35"/>
    <p:sldId id="397" r:id="rId36"/>
    <p:sldId id="398" r:id="rId37"/>
    <p:sldId id="328" r:id="rId38"/>
  </p:sldIdLst>
  <p:sldSz cx="12192000" cy="6858000"/>
  <p:notesSz cx="6858000" cy="9144000"/>
  <p:custDataLst>
    <p:tags r:id="rId41"/>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359A8"/>
    <a:srgbClr val="E7E8EA"/>
    <a:srgbClr val="CCCCCC"/>
    <a:srgbClr val="33CC33"/>
    <a:srgbClr val="8082C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aximized">
    <p:restoredLeft sz="15152" autoAdjust="0"/>
    <p:restoredTop sz="94660"/>
  </p:normalViewPr>
  <p:slideViewPr>
    <p:cSldViewPr showGuides="1">
      <p:cViewPr varScale="1">
        <p:scale>
          <a:sx n="113" d="100"/>
          <a:sy n="113" d="100"/>
        </p:scale>
        <p:origin x="114" y="996"/>
      </p:cViewPr>
      <p:guideLst>
        <p:guide orient="horz" pos="2160"/>
        <p:guide pos="3840"/>
      </p:guideLst>
    </p:cSldViewPr>
  </p:slideViewPr>
  <p:notesTextViewPr>
    <p:cViewPr>
      <p:scale>
        <a:sx n="1" d="1"/>
        <a:sy n="1" d="1"/>
      </p:scale>
      <p:origin x="0" y="0"/>
    </p:cViewPr>
  </p:notesTextViewPr>
  <p:sorterViewPr>
    <p:cViewPr>
      <p:scale>
        <a:sx n="66" d="100"/>
        <a:sy n="66" d="100"/>
      </p:scale>
      <p:origin x="0" y="0"/>
    </p:cViewPr>
  </p:sorterViewPr>
  <p:notesViewPr>
    <p:cSldViewPr>
      <p:cViewPr varScale="1">
        <p:scale>
          <a:sx n="45" d="100"/>
          <a:sy n="45" d="100"/>
        </p:scale>
        <p:origin x="2760" y="4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handoutMaster" Target="handoutMasters/handoutMaster1.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MY"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3CAFED6-BBFF-47F8-BA67-8C89EF98F2F9}" type="datetimeFigureOut">
              <a:rPr lang="en-MY" smtClean="0"/>
              <a:t>3/1/2025</a:t>
            </a:fld>
            <a:endParaRPr lang="en-MY"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MY"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9CEAD88-E094-40E6-89E6-169A6FA4014E}" type="slidenum">
              <a:rPr lang="en-MY" smtClean="0"/>
              <a:t>‹#›</a:t>
            </a:fld>
            <a:endParaRPr lang="en-MY" dirty="0"/>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MY"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133130F-E62B-4865-9403-AFA4411E240C}" type="datetimeFigureOut">
              <a:rPr lang="en-MY" smtClean="0"/>
              <a:t>3/1/2025</a:t>
            </a:fld>
            <a:endParaRPr lang="en-MY"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MY"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MY"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079D891-9604-4945-B734-849E67A857E2}" type="slidenum">
              <a:rPr lang="en-MY" smtClean="0"/>
              <a:t>‹#›</a:t>
            </a:fld>
            <a:endParaRPr lang="en-MY" dirty="0"/>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MY" dirty="0"/>
          </a:p>
        </p:txBody>
      </p:sp>
      <p:sp>
        <p:nvSpPr>
          <p:cNvPr id="4" name="Slide Number Placeholder 3"/>
          <p:cNvSpPr>
            <a:spLocks noGrp="1"/>
          </p:cNvSpPr>
          <p:nvPr>
            <p:ph type="sldNum" sz="quarter" idx="5"/>
          </p:nvPr>
        </p:nvSpPr>
        <p:spPr/>
        <p:txBody>
          <a:bodyPr/>
          <a:lstStyle/>
          <a:p>
            <a:fld id="{B079D891-9604-4945-B734-849E67A857E2}" type="slidenum">
              <a:rPr lang="en-MY" smtClean="0"/>
              <a:t>1</a:t>
            </a:fld>
            <a:endParaRPr lang="en-MY"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MY"/>
          </a:p>
        </p:txBody>
      </p:sp>
      <p:sp>
        <p:nvSpPr>
          <p:cNvPr id="4" name="Slide Number Placeholder 3"/>
          <p:cNvSpPr>
            <a:spLocks noGrp="1"/>
          </p:cNvSpPr>
          <p:nvPr>
            <p:ph type="sldNum" sz="quarter" idx="5"/>
          </p:nvPr>
        </p:nvSpPr>
        <p:spPr/>
        <p:txBody>
          <a:bodyPr/>
          <a:lstStyle/>
          <a:p>
            <a:fld id="{B079D891-9604-4945-B734-849E67A857E2}" type="slidenum">
              <a:rPr lang="en-MY" smtClean="0"/>
              <a:t>10</a:t>
            </a:fld>
            <a:endParaRPr lang="en-MY"/>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MY"/>
          </a:p>
        </p:txBody>
      </p:sp>
      <p:sp>
        <p:nvSpPr>
          <p:cNvPr id="4" name="Slide Number Placeholder 3"/>
          <p:cNvSpPr>
            <a:spLocks noGrp="1"/>
          </p:cNvSpPr>
          <p:nvPr>
            <p:ph type="sldNum" sz="quarter" idx="5"/>
          </p:nvPr>
        </p:nvSpPr>
        <p:spPr/>
        <p:txBody>
          <a:bodyPr/>
          <a:lstStyle/>
          <a:p>
            <a:fld id="{B079D891-9604-4945-B734-849E67A857E2}" type="slidenum">
              <a:rPr lang="en-MY" smtClean="0"/>
              <a:t>11</a:t>
            </a:fld>
            <a:endParaRPr lang="en-MY"/>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MY"/>
          </a:p>
        </p:txBody>
      </p:sp>
      <p:sp>
        <p:nvSpPr>
          <p:cNvPr id="4" name="Slide Number Placeholder 3"/>
          <p:cNvSpPr>
            <a:spLocks noGrp="1"/>
          </p:cNvSpPr>
          <p:nvPr>
            <p:ph type="sldNum" sz="quarter" idx="5"/>
          </p:nvPr>
        </p:nvSpPr>
        <p:spPr/>
        <p:txBody>
          <a:bodyPr/>
          <a:lstStyle/>
          <a:p>
            <a:fld id="{B079D891-9604-4945-B734-849E67A857E2}" type="slidenum">
              <a:rPr lang="en-MY" smtClean="0"/>
              <a:t>12</a:t>
            </a:fld>
            <a:endParaRPr lang="en-MY"/>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639C4D-E4DC-7EA7-50A6-3847207AB1F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91DB79E-ECB0-B6C3-8F83-564CD3B7EB3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F4CB6C4-92A5-FF20-1AEB-4728EAB8AFA4}"/>
              </a:ext>
            </a:extLst>
          </p:cNvPr>
          <p:cNvSpPr>
            <a:spLocks noGrp="1"/>
          </p:cNvSpPr>
          <p:nvPr>
            <p:ph type="body" idx="1"/>
          </p:nvPr>
        </p:nvSpPr>
        <p:spPr/>
        <p:txBody>
          <a:bodyPr/>
          <a:lstStyle/>
          <a:p>
            <a:endParaRPr lang="en-MY"/>
          </a:p>
        </p:txBody>
      </p:sp>
      <p:sp>
        <p:nvSpPr>
          <p:cNvPr id="4" name="Slide Number Placeholder 3">
            <a:extLst>
              <a:ext uri="{FF2B5EF4-FFF2-40B4-BE49-F238E27FC236}">
                <a16:creationId xmlns:a16="http://schemas.microsoft.com/office/drawing/2014/main" id="{58B8F9A4-A497-77D3-0B63-ED675F33272E}"/>
              </a:ext>
            </a:extLst>
          </p:cNvPr>
          <p:cNvSpPr>
            <a:spLocks noGrp="1"/>
          </p:cNvSpPr>
          <p:nvPr>
            <p:ph type="sldNum" sz="quarter" idx="5"/>
          </p:nvPr>
        </p:nvSpPr>
        <p:spPr/>
        <p:txBody>
          <a:bodyPr/>
          <a:lstStyle/>
          <a:p>
            <a:fld id="{B079D891-9604-4945-B734-849E67A857E2}" type="slidenum">
              <a:rPr lang="en-MY" smtClean="0"/>
              <a:t>13</a:t>
            </a:fld>
            <a:endParaRPr lang="en-MY"/>
          </a:p>
        </p:txBody>
      </p:sp>
    </p:spTree>
    <p:extLst>
      <p:ext uri="{BB962C8B-B14F-4D97-AF65-F5344CB8AC3E}">
        <p14:creationId xmlns:p14="http://schemas.microsoft.com/office/powerpoint/2010/main" val="38721579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A8D655-DA57-984A-FA51-50C22E9A8E8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5BA3662-78AF-92B6-1923-3DDD92DB010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0DA08C9-D368-8B40-D534-8EA21A309962}"/>
              </a:ext>
            </a:extLst>
          </p:cNvPr>
          <p:cNvSpPr>
            <a:spLocks noGrp="1"/>
          </p:cNvSpPr>
          <p:nvPr>
            <p:ph type="body" idx="1"/>
          </p:nvPr>
        </p:nvSpPr>
        <p:spPr/>
        <p:txBody>
          <a:bodyPr/>
          <a:lstStyle/>
          <a:p>
            <a:endParaRPr lang="en-MY"/>
          </a:p>
        </p:txBody>
      </p:sp>
      <p:sp>
        <p:nvSpPr>
          <p:cNvPr id="4" name="Slide Number Placeholder 3">
            <a:extLst>
              <a:ext uri="{FF2B5EF4-FFF2-40B4-BE49-F238E27FC236}">
                <a16:creationId xmlns:a16="http://schemas.microsoft.com/office/drawing/2014/main" id="{D8052CC3-F8CC-4CB6-0F6D-CB8BB6D5DFDD}"/>
              </a:ext>
            </a:extLst>
          </p:cNvPr>
          <p:cNvSpPr>
            <a:spLocks noGrp="1"/>
          </p:cNvSpPr>
          <p:nvPr>
            <p:ph type="sldNum" sz="quarter" idx="5"/>
          </p:nvPr>
        </p:nvSpPr>
        <p:spPr/>
        <p:txBody>
          <a:bodyPr/>
          <a:lstStyle/>
          <a:p>
            <a:fld id="{B079D891-9604-4945-B734-849E67A857E2}" type="slidenum">
              <a:rPr lang="en-MY" smtClean="0"/>
              <a:t>14</a:t>
            </a:fld>
            <a:endParaRPr lang="en-MY"/>
          </a:p>
        </p:txBody>
      </p:sp>
    </p:spTree>
    <p:extLst>
      <p:ext uri="{BB962C8B-B14F-4D97-AF65-F5344CB8AC3E}">
        <p14:creationId xmlns:p14="http://schemas.microsoft.com/office/powerpoint/2010/main" val="29733302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MY"/>
          </a:p>
        </p:txBody>
      </p:sp>
      <p:sp>
        <p:nvSpPr>
          <p:cNvPr id="4" name="Slide Number Placeholder 3"/>
          <p:cNvSpPr>
            <a:spLocks noGrp="1"/>
          </p:cNvSpPr>
          <p:nvPr>
            <p:ph type="sldNum" sz="quarter" idx="5"/>
          </p:nvPr>
        </p:nvSpPr>
        <p:spPr/>
        <p:txBody>
          <a:bodyPr/>
          <a:lstStyle/>
          <a:p>
            <a:fld id="{B079D891-9604-4945-B734-849E67A857E2}" type="slidenum">
              <a:rPr lang="en-MY" smtClean="0"/>
              <a:t>15</a:t>
            </a:fld>
            <a:endParaRPr lang="en-MY"/>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MY"/>
          </a:p>
        </p:txBody>
      </p:sp>
      <p:sp>
        <p:nvSpPr>
          <p:cNvPr id="4" name="Slide Number Placeholder 3"/>
          <p:cNvSpPr>
            <a:spLocks noGrp="1"/>
          </p:cNvSpPr>
          <p:nvPr>
            <p:ph type="sldNum" sz="quarter" idx="5"/>
          </p:nvPr>
        </p:nvSpPr>
        <p:spPr/>
        <p:txBody>
          <a:bodyPr/>
          <a:lstStyle/>
          <a:p>
            <a:fld id="{B079D891-9604-4945-B734-849E67A857E2}" type="slidenum">
              <a:rPr lang="en-MY" smtClean="0"/>
              <a:t>16</a:t>
            </a:fld>
            <a:endParaRPr lang="en-MY"/>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MY"/>
          </a:p>
        </p:txBody>
      </p:sp>
      <p:sp>
        <p:nvSpPr>
          <p:cNvPr id="4" name="Slide Number Placeholder 3"/>
          <p:cNvSpPr>
            <a:spLocks noGrp="1"/>
          </p:cNvSpPr>
          <p:nvPr>
            <p:ph type="sldNum" sz="quarter" idx="5"/>
          </p:nvPr>
        </p:nvSpPr>
        <p:spPr/>
        <p:txBody>
          <a:bodyPr/>
          <a:lstStyle/>
          <a:p>
            <a:fld id="{B079D891-9604-4945-B734-849E67A857E2}" type="slidenum">
              <a:rPr lang="en-MY" smtClean="0"/>
              <a:t>18</a:t>
            </a:fld>
            <a:endParaRPr lang="en-MY"/>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MY"/>
          </a:p>
        </p:txBody>
      </p:sp>
      <p:sp>
        <p:nvSpPr>
          <p:cNvPr id="4" name="Slide Number Placeholder 3"/>
          <p:cNvSpPr>
            <a:spLocks noGrp="1"/>
          </p:cNvSpPr>
          <p:nvPr>
            <p:ph type="sldNum" sz="quarter" idx="5"/>
          </p:nvPr>
        </p:nvSpPr>
        <p:spPr/>
        <p:txBody>
          <a:bodyPr/>
          <a:lstStyle/>
          <a:p>
            <a:fld id="{B079D891-9604-4945-B734-849E67A857E2}" type="slidenum">
              <a:rPr lang="en-MY" smtClean="0"/>
              <a:t>19</a:t>
            </a:fld>
            <a:endParaRPr lang="en-MY"/>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MY"/>
          </a:p>
        </p:txBody>
      </p:sp>
      <p:sp>
        <p:nvSpPr>
          <p:cNvPr id="4" name="Slide Number Placeholder 3"/>
          <p:cNvSpPr>
            <a:spLocks noGrp="1"/>
          </p:cNvSpPr>
          <p:nvPr>
            <p:ph type="sldNum" sz="quarter" idx="5"/>
          </p:nvPr>
        </p:nvSpPr>
        <p:spPr/>
        <p:txBody>
          <a:bodyPr/>
          <a:lstStyle/>
          <a:p>
            <a:fld id="{B079D891-9604-4945-B734-849E67A857E2}" type="slidenum">
              <a:rPr lang="en-MY" smtClean="0"/>
              <a:t>20</a:t>
            </a:fld>
            <a:endParaRPr lang="en-MY"/>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MY" dirty="0"/>
          </a:p>
        </p:txBody>
      </p:sp>
      <p:sp>
        <p:nvSpPr>
          <p:cNvPr id="4" name="Slide Number Placeholder 3"/>
          <p:cNvSpPr>
            <a:spLocks noGrp="1"/>
          </p:cNvSpPr>
          <p:nvPr>
            <p:ph type="sldNum" sz="quarter" idx="5"/>
          </p:nvPr>
        </p:nvSpPr>
        <p:spPr/>
        <p:txBody>
          <a:bodyPr/>
          <a:lstStyle/>
          <a:p>
            <a:fld id="{B079D891-9604-4945-B734-849E67A857E2}" type="slidenum">
              <a:rPr lang="en-MY" smtClean="0"/>
              <a:t>2</a:t>
            </a:fld>
            <a:endParaRPr lang="en-MY"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MY"/>
          </a:p>
        </p:txBody>
      </p:sp>
      <p:sp>
        <p:nvSpPr>
          <p:cNvPr id="4" name="Slide Number Placeholder 3"/>
          <p:cNvSpPr>
            <a:spLocks noGrp="1"/>
          </p:cNvSpPr>
          <p:nvPr>
            <p:ph type="sldNum" sz="quarter" idx="5"/>
          </p:nvPr>
        </p:nvSpPr>
        <p:spPr/>
        <p:txBody>
          <a:bodyPr/>
          <a:lstStyle/>
          <a:p>
            <a:fld id="{B079D891-9604-4945-B734-849E67A857E2}" type="slidenum">
              <a:rPr lang="en-MY" smtClean="0"/>
              <a:t>21</a:t>
            </a:fld>
            <a:endParaRPr lang="en-MY"/>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B7779E-586F-CE35-D837-69995085C61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E1F9C77-E10F-6C64-03E6-0580A6FA2B8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0126DC1-225B-078D-3065-898628E28C5A}"/>
              </a:ext>
            </a:extLst>
          </p:cNvPr>
          <p:cNvSpPr>
            <a:spLocks noGrp="1"/>
          </p:cNvSpPr>
          <p:nvPr>
            <p:ph type="body" idx="1"/>
          </p:nvPr>
        </p:nvSpPr>
        <p:spPr/>
        <p:txBody>
          <a:bodyPr/>
          <a:lstStyle/>
          <a:p>
            <a:endParaRPr lang="en-MY"/>
          </a:p>
        </p:txBody>
      </p:sp>
      <p:sp>
        <p:nvSpPr>
          <p:cNvPr id="4" name="Slide Number Placeholder 3">
            <a:extLst>
              <a:ext uri="{FF2B5EF4-FFF2-40B4-BE49-F238E27FC236}">
                <a16:creationId xmlns:a16="http://schemas.microsoft.com/office/drawing/2014/main" id="{18C37799-DF5A-58BD-7DFF-3E0817C9962E}"/>
              </a:ext>
            </a:extLst>
          </p:cNvPr>
          <p:cNvSpPr>
            <a:spLocks noGrp="1"/>
          </p:cNvSpPr>
          <p:nvPr>
            <p:ph type="sldNum" sz="quarter" idx="5"/>
          </p:nvPr>
        </p:nvSpPr>
        <p:spPr/>
        <p:txBody>
          <a:bodyPr/>
          <a:lstStyle/>
          <a:p>
            <a:fld id="{B079D891-9604-4945-B734-849E67A857E2}" type="slidenum">
              <a:rPr lang="en-MY" smtClean="0"/>
              <a:t>22</a:t>
            </a:fld>
            <a:endParaRPr lang="en-MY"/>
          </a:p>
        </p:txBody>
      </p:sp>
    </p:spTree>
    <p:extLst>
      <p:ext uri="{BB962C8B-B14F-4D97-AF65-F5344CB8AC3E}">
        <p14:creationId xmlns:p14="http://schemas.microsoft.com/office/powerpoint/2010/main" val="11033273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591C21-51AD-ADBF-461F-3CB27345E1A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DFEFD6B-3AF2-5D41-DAA7-1350DAB7852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B1A269B-0090-3993-5BE1-D4AF61FE2838}"/>
              </a:ext>
            </a:extLst>
          </p:cNvPr>
          <p:cNvSpPr>
            <a:spLocks noGrp="1"/>
          </p:cNvSpPr>
          <p:nvPr>
            <p:ph type="body" idx="1"/>
          </p:nvPr>
        </p:nvSpPr>
        <p:spPr/>
        <p:txBody>
          <a:bodyPr/>
          <a:lstStyle/>
          <a:p>
            <a:endParaRPr lang="en-MY"/>
          </a:p>
        </p:txBody>
      </p:sp>
      <p:sp>
        <p:nvSpPr>
          <p:cNvPr id="4" name="Slide Number Placeholder 3">
            <a:extLst>
              <a:ext uri="{FF2B5EF4-FFF2-40B4-BE49-F238E27FC236}">
                <a16:creationId xmlns:a16="http://schemas.microsoft.com/office/drawing/2014/main" id="{E58F6CF7-85A0-C7B5-D4DF-1D427DC1FED6}"/>
              </a:ext>
            </a:extLst>
          </p:cNvPr>
          <p:cNvSpPr>
            <a:spLocks noGrp="1"/>
          </p:cNvSpPr>
          <p:nvPr>
            <p:ph type="sldNum" sz="quarter" idx="5"/>
          </p:nvPr>
        </p:nvSpPr>
        <p:spPr/>
        <p:txBody>
          <a:bodyPr/>
          <a:lstStyle/>
          <a:p>
            <a:fld id="{B079D891-9604-4945-B734-849E67A857E2}" type="slidenum">
              <a:rPr lang="en-MY" smtClean="0"/>
              <a:t>23</a:t>
            </a:fld>
            <a:endParaRPr lang="en-MY"/>
          </a:p>
        </p:txBody>
      </p:sp>
    </p:spTree>
    <p:extLst>
      <p:ext uri="{BB962C8B-B14F-4D97-AF65-F5344CB8AC3E}">
        <p14:creationId xmlns:p14="http://schemas.microsoft.com/office/powerpoint/2010/main" val="136924628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E5BC44-A6A2-7892-889A-16D80CFA3F0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5CC10C3-6DBD-479C-2FA5-D5E39A5DE0D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7FF3921-B43E-C5B9-0883-9E42A58AB5A0}"/>
              </a:ext>
            </a:extLst>
          </p:cNvPr>
          <p:cNvSpPr>
            <a:spLocks noGrp="1"/>
          </p:cNvSpPr>
          <p:nvPr>
            <p:ph type="body" idx="1"/>
          </p:nvPr>
        </p:nvSpPr>
        <p:spPr/>
        <p:txBody>
          <a:bodyPr/>
          <a:lstStyle/>
          <a:p>
            <a:endParaRPr lang="en-MY"/>
          </a:p>
        </p:txBody>
      </p:sp>
      <p:sp>
        <p:nvSpPr>
          <p:cNvPr id="4" name="Slide Number Placeholder 3">
            <a:extLst>
              <a:ext uri="{FF2B5EF4-FFF2-40B4-BE49-F238E27FC236}">
                <a16:creationId xmlns:a16="http://schemas.microsoft.com/office/drawing/2014/main" id="{B0672FD2-EEEA-9FB0-C080-7080FECB930D}"/>
              </a:ext>
            </a:extLst>
          </p:cNvPr>
          <p:cNvSpPr>
            <a:spLocks noGrp="1"/>
          </p:cNvSpPr>
          <p:nvPr>
            <p:ph type="sldNum" sz="quarter" idx="5"/>
          </p:nvPr>
        </p:nvSpPr>
        <p:spPr/>
        <p:txBody>
          <a:bodyPr/>
          <a:lstStyle/>
          <a:p>
            <a:fld id="{B079D891-9604-4945-B734-849E67A857E2}" type="slidenum">
              <a:rPr lang="en-MY" smtClean="0"/>
              <a:t>24</a:t>
            </a:fld>
            <a:endParaRPr lang="en-MY"/>
          </a:p>
        </p:txBody>
      </p:sp>
    </p:spTree>
    <p:extLst>
      <p:ext uri="{BB962C8B-B14F-4D97-AF65-F5344CB8AC3E}">
        <p14:creationId xmlns:p14="http://schemas.microsoft.com/office/powerpoint/2010/main" val="394151350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800B6F-12B3-C88A-01F3-36053FA369F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37DE468-8B0C-DFE4-C086-30B23348F93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AF6CD0C-98DC-6CE5-30B8-03F7C7B55F48}"/>
              </a:ext>
            </a:extLst>
          </p:cNvPr>
          <p:cNvSpPr>
            <a:spLocks noGrp="1"/>
          </p:cNvSpPr>
          <p:nvPr>
            <p:ph type="body" idx="1"/>
          </p:nvPr>
        </p:nvSpPr>
        <p:spPr/>
        <p:txBody>
          <a:bodyPr/>
          <a:lstStyle/>
          <a:p>
            <a:endParaRPr lang="en-MY"/>
          </a:p>
        </p:txBody>
      </p:sp>
      <p:sp>
        <p:nvSpPr>
          <p:cNvPr id="4" name="Slide Number Placeholder 3">
            <a:extLst>
              <a:ext uri="{FF2B5EF4-FFF2-40B4-BE49-F238E27FC236}">
                <a16:creationId xmlns:a16="http://schemas.microsoft.com/office/drawing/2014/main" id="{921B337E-F2C5-A4F8-7FBB-3060C64B1866}"/>
              </a:ext>
            </a:extLst>
          </p:cNvPr>
          <p:cNvSpPr>
            <a:spLocks noGrp="1"/>
          </p:cNvSpPr>
          <p:nvPr>
            <p:ph type="sldNum" sz="quarter" idx="5"/>
          </p:nvPr>
        </p:nvSpPr>
        <p:spPr/>
        <p:txBody>
          <a:bodyPr/>
          <a:lstStyle/>
          <a:p>
            <a:fld id="{B079D891-9604-4945-B734-849E67A857E2}" type="slidenum">
              <a:rPr lang="en-MY" smtClean="0"/>
              <a:t>25</a:t>
            </a:fld>
            <a:endParaRPr lang="en-MY"/>
          </a:p>
        </p:txBody>
      </p:sp>
    </p:spTree>
    <p:extLst>
      <p:ext uri="{BB962C8B-B14F-4D97-AF65-F5344CB8AC3E}">
        <p14:creationId xmlns:p14="http://schemas.microsoft.com/office/powerpoint/2010/main" val="164030669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MY"/>
          </a:p>
        </p:txBody>
      </p:sp>
      <p:sp>
        <p:nvSpPr>
          <p:cNvPr id="4" name="Slide Number Placeholder 3"/>
          <p:cNvSpPr>
            <a:spLocks noGrp="1"/>
          </p:cNvSpPr>
          <p:nvPr>
            <p:ph type="sldNum" sz="quarter" idx="5"/>
          </p:nvPr>
        </p:nvSpPr>
        <p:spPr/>
        <p:txBody>
          <a:bodyPr/>
          <a:lstStyle/>
          <a:p>
            <a:fld id="{B079D891-9604-4945-B734-849E67A857E2}" type="slidenum">
              <a:rPr lang="en-MY" smtClean="0"/>
              <a:t>27</a:t>
            </a:fld>
            <a:endParaRPr lang="en-MY"/>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MY"/>
          </a:p>
        </p:txBody>
      </p:sp>
      <p:sp>
        <p:nvSpPr>
          <p:cNvPr id="4" name="Slide Number Placeholder 3"/>
          <p:cNvSpPr>
            <a:spLocks noGrp="1"/>
          </p:cNvSpPr>
          <p:nvPr>
            <p:ph type="sldNum" sz="quarter" idx="5"/>
          </p:nvPr>
        </p:nvSpPr>
        <p:spPr/>
        <p:txBody>
          <a:bodyPr/>
          <a:lstStyle/>
          <a:p>
            <a:fld id="{B079D891-9604-4945-B734-849E67A857E2}" type="slidenum">
              <a:rPr lang="en-MY" smtClean="0"/>
              <a:t>28</a:t>
            </a:fld>
            <a:endParaRPr lang="en-MY"/>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MY"/>
          </a:p>
        </p:txBody>
      </p:sp>
      <p:sp>
        <p:nvSpPr>
          <p:cNvPr id="4" name="Slide Number Placeholder 3"/>
          <p:cNvSpPr>
            <a:spLocks noGrp="1"/>
          </p:cNvSpPr>
          <p:nvPr>
            <p:ph type="sldNum" sz="quarter" idx="5"/>
          </p:nvPr>
        </p:nvSpPr>
        <p:spPr/>
        <p:txBody>
          <a:bodyPr/>
          <a:lstStyle/>
          <a:p>
            <a:fld id="{B079D891-9604-4945-B734-849E67A857E2}" type="slidenum">
              <a:rPr lang="en-MY" smtClean="0"/>
              <a:t>29</a:t>
            </a:fld>
            <a:endParaRPr lang="en-MY"/>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MY"/>
          </a:p>
        </p:txBody>
      </p:sp>
      <p:sp>
        <p:nvSpPr>
          <p:cNvPr id="4" name="Slide Number Placeholder 3"/>
          <p:cNvSpPr>
            <a:spLocks noGrp="1"/>
          </p:cNvSpPr>
          <p:nvPr>
            <p:ph type="sldNum" sz="quarter" idx="5"/>
          </p:nvPr>
        </p:nvSpPr>
        <p:spPr/>
        <p:txBody>
          <a:bodyPr/>
          <a:lstStyle/>
          <a:p>
            <a:fld id="{B079D891-9604-4945-B734-849E67A857E2}" type="slidenum">
              <a:rPr lang="en-MY" smtClean="0"/>
              <a:t>30</a:t>
            </a:fld>
            <a:endParaRPr lang="en-MY"/>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MY"/>
          </a:p>
        </p:txBody>
      </p:sp>
      <p:sp>
        <p:nvSpPr>
          <p:cNvPr id="4" name="Slide Number Placeholder 3"/>
          <p:cNvSpPr>
            <a:spLocks noGrp="1"/>
          </p:cNvSpPr>
          <p:nvPr>
            <p:ph type="sldNum" sz="quarter" idx="5"/>
          </p:nvPr>
        </p:nvSpPr>
        <p:spPr/>
        <p:txBody>
          <a:bodyPr/>
          <a:lstStyle/>
          <a:p>
            <a:fld id="{B079D891-9604-4945-B734-849E67A857E2}" type="slidenum">
              <a:rPr lang="en-MY" smtClean="0"/>
              <a:t>32</a:t>
            </a:fld>
            <a:endParaRPr lang="en-MY"/>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MY" dirty="0"/>
          </a:p>
        </p:txBody>
      </p:sp>
      <p:sp>
        <p:nvSpPr>
          <p:cNvPr id="4" name="Slide Number Placeholder 3"/>
          <p:cNvSpPr>
            <a:spLocks noGrp="1"/>
          </p:cNvSpPr>
          <p:nvPr>
            <p:ph type="sldNum" sz="quarter" idx="5"/>
          </p:nvPr>
        </p:nvSpPr>
        <p:spPr/>
        <p:txBody>
          <a:bodyPr/>
          <a:lstStyle/>
          <a:p>
            <a:fld id="{B079D891-9604-4945-B734-849E67A857E2}" type="slidenum">
              <a:rPr lang="en-MY" smtClean="0"/>
              <a:t>3</a:t>
            </a:fld>
            <a:endParaRPr lang="en-MY"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99C691-F086-2B50-20DF-3165880E2DE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61E7F84-73D2-B4A7-38C5-73900159DAA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996F853-5A8A-BD41-A5A1-3E0E21B2323F}"/>
              </a:ext>
            </a:extLst>
          </p:cNvPr>
          <p:cNvSpPr>
            <a:spLocks noGrp="1"/>
          </p:cNvSpPr>
          <p:nvPr>
            <p:ph type="body" idx="1"/>
          </p:nvPr>
        </p:nvSpPr>
        <p:spPr/>
        <p:txBody>
          <a:bodyPr/>
          <a:lstStyle/>
          <a:p>
            <a:endParaRPr lang="en-MY"/>
          </a:p>
        </p:txBody>
      </p:sp>
      <p:sp>
        <p:nvSpPr>
          <p:cNvPr id="4" name="Slide Number Placeholder 3">
            <a:extLst>
              <a:ext uri="{FF2B5EF4-FFF2-40B4-BE49-F238E27FC236}">
                <a16:creationId xmlns:a16="http://schemas.microsoft.com/office/drawing/2014/main" id="{FFFD426B-ABFD-475D-8CFA-2482F2D75564}"/>
              </a:ext>
            </a:extLst>
          </p:cNvPr>
          <p:cNvSpPr>
            <a:spLocks noGrp="1"/>
          </p:cNvSpPr>
          <p:nvPr>
            <p:ph type="sldNum" sz="quarter" idx="5"/>
          </p:nvPr>
        </p:nvSpPr>
        <p:spPr/>
        <p:txBody>
          <a:bodyPr/>
          <a:lstStyle/>
          <a:p>
            <a:fld id="{B079D891-9604-4945-B734-849E67A857E2}" type="slidenum">
              <a:rPr lang="en-MY" smtClean="0"/>
              <a:t>33</a:t>
            </a:fld>
            <a:endParaRPr lang="en-MY"/>
          </a:p>
        </p:txBody>
      </p:sp>
    </p:spTree>
    <p:extLst>
      <p:ext uri="{BB962C8B-B14F-4D97-AF65-F5344CB8AC3E}">
        <p14:creationId xmlns:p14="http://schemas.microsoft.com/office/powerpoint/2010/main" val="303935050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319EA3-6812-AC02-CB37-766F1A1C7C6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962AE6F-61C1-596F-5440-0E15C4603E7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636BC05-14E1-ABB8-8E0F-EB87B0E5B942}"/>
              </a:ext>
            </a:extLst>
          </p:cNvPr>
          <p:cNvSpPr>
            <a:spLocks noGrp="1"/>
          </p:cNvSpPr>
          <p:nvPr>
            <p:ph type="body" idx="1"/>
          </p:nvPr>
        </p:nvSpPr>
        <p:spPr/>
        <p:txBody>
          <a:bodyPr/>
          <a:lstStyle/>
          <a:p>
            <a:endParaRPr lang="en-MY"/>
          </a:p>
        </p:txBody>
      </p:sp>
      <p:sp>
        <p:nvSpPr>
          <p:cNvPr id="4" name="Slide Number Placeholder 3">
            <a:extLst>
              <a:ext uri="{FF2B5EF4-FFF2-40B4-BE49-F238E27FC236}">
                <a16:creationId xmlns:a16="http://schemas.microsoft.com/office/drawing/2014/main" id="{4E94C151-6068-3A69-7DE5-76AB6ECE0C81}"/>
              </a:ext>
            </a:extLst>
          </p:cNvPr>
          <p:cNvSpPr>
            <a:spLocks noGrp="1"/>
          </p:cNvSpPr>
          <p:nvPr>
            <p:ph type="sldNum" sz="quarter" idx="5"/>
          </p:nvPr>
        </p:nvSpPr>
        <p:spPr/>
        <p:txBody>
          <a:bodyPr/>
          <a:lstStyle/>
          <a:p>
            <a:fld id="{B079D891-9604-4945-B734-849E67A857E2}" type="slidenum">
              <a:rPr lang="en-MY" smtClean="0"/>
              <a:t>34</a:t>
            </a:fld>
            <a:endParaRPr lang="en-MY"/>
          </a:p>
        </p:txBody>
      </p:sp>
    </p:spTree>
    <p:extLst>
      <p:ext uri="{BB962C8B-B14F-4D97-AF65-F5344CB8AC3E}">
        <p14:creationId xmlns:p14="http://schemas.microsoft.com/office/powerpoint/2010/main" val="405229137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B802C2-B2B7-6C7B-55C4-88407C49BA3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35F94F5-2689-3745-1BEF-0754104E50A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3D15F01-1991-EFD6-F750-797CC6B531F8}"/>
              </a:ext>
            </a:extLst>
          </p:cNvPr>
          <p:cNvSpPr>
            <a:spLocks noGrp="1"/>
          </p:cNvSpPr>
          <p:nvPr>
            <p:ph type="body" idx="1"/>
          </p:nvPr>
        </p:nvSpPr>
        <p:spPr/>
        <p:txBody>
          <a:bodyPr/>
          <a:lstStyle/>
          <a:p>
            <a:endParaRPr lang="en-MY"/>
          </a:p>
        </p:txBody>
      </p:sp>
      <p:sp>
        <p:nvSpPr>
          <p:cNvPr id="4" name="Slide Number Placeholder 3">
            <a:extLst>
              <a:ext uri="{FF2B5EF4-FFF2-40B4-BE49-F238E27FC236}">
                <a16:creationId xmlns:a16="http://schemas.microsoft.com/office/drawing/2014/main" id="{5EF7FCF4-BFCE-4D50-51C3-9DFF05B0A2DF}"/>
              </a:ext>
            </a:extLst>
          </p:cNvPr>
          <p:cNvSpPr>
            <a:spLocks noGrp="1"/>
          </p:cNvSpPr>
          <p:nvPr>
            <p:ph type="sldNum" sz="quarter" idx="5"/>
          </p:nvPr>
        </p:nvSpPr>
        <p:spPr/>
        <p:txBody>
          <a:bodyPr/>
          <a:lstStyle/>
          <a:p>
            <a:fld id="{B079D891-9604-4945-B734-849E67A857E2}" type="slidenum">
              <a:rPr lang="en-MY" smtClean="0"/>
              <a:t>35</a:t>
            </a:fld>
            <a:endParaRPr lang="en-MY"/>
          </a:p>
        </p:txBody>
      </p:sp>
    </p:spTree>
    <p:extLst>
      <p:ext uri="{BB962C8B-B14F-4D97-AF65-F5344CB8AC3E}">
        <p14:creationId xmlns:p14="http://schemas.microsoft.com/office/powerpoint/2010/main" val="91810438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FF0AED-F5FB-E960-4E1C-DE6329431BB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3C6A50C-124B-D289-D71D-EA970FB2A43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2FE59FE-493D-5B5B-DB23-AB0EA108CA14}"/>
              </a:ext>
            </a:extLst>
          </p:cNvPr>
          <p:cNvSpPr>
            <a:spLocks noGrp="1"/>
          </p:cNvSpPr>
          <p:nvPr>
            <p:ph type="body" idx="1"/>
          </p:nvPr>
        </p:nvSpPr>
        <p:spPr/>
        <p:txBody>
          <a:bodyPr/>
          <a:lstStyle/>
          <a:p>
            <a:endParaRPr lang="en-MY"/>
          </a:p>
        </p:txBody>
      </p:sp>
      <p:sp>
        <p:nvSpPr>
          <p:cNvPr id="4" name="Slide Number Placeholder 3">
            <a:extLst>
              <a:ext uri="{FF2B5EF4-FFF2-40B4-BE49-F238E27FC236}">
                <a16:creationId xmlns:a16="http://schemas.microsoft.com/office/drawing/2014/main" id="{F5ED0792-E39E-4423-1A84-B0064CE531FB}"/>
              </a:ext>
            </a:extLst>
          </p:cNvPr>
          <p:cNvSpPr>
            <a:spLocks noGrp="1"/>
          </p:cNvSpPr>
          <p:nvPr>
            <p:ph type="sldNum" sz="quarter" idx="5"/>
          </p:nvPr>
        </p:nvSpPr>
        <p:spPr/>
        <p:txBody>
          <a:bodyPr/>
          <a:lstStyle/>
          <a:p>
            <a:fld id="{B079D891-9604-4945-B734-849E67A857E2}" type="slidenum">
              <a:rPr lang="en-MY" smtClean="0"/>
              <a:t>36</a:t>
            </a:fld>
            <a:endParaRPr lang="en-MY"/>
          </a:p>
        </p:txBody>
      </p:sp>
    </p:spTree>
    <p:extLst>
      <p:ext uri="{BB962C8B-B14F-4D97-AF65-F5344CB8AC3E}">
        <p14:creationId xmlns:p14="http://schemas.microsoft.com/office/powerpoint/2010/main" val="190722536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MY"/>
          </a:p>
        </p:txBody>
      </p:sp>
      <p:sp>
        <p:nvSpPr>
          <p:cNvPr id="4" name="Slide Number Placeholder 3"/>
          <p:cNvSpPr>
            <a:spLocks noGrp="1"/>
          </p:cNvSpPr>
          <p:nvPr>
            <p:ph type="sldNum" sz="quarter" idx="5"/>
          </p:nvPr>
        </p:nvSpPr>
        <p:spPr/>
        <p:txBody>
          <a:bodyPr/>
          <a:lstStyle/>
          <a:p>
            <a:fld id="{B079D891-9604-4945-B734-849E67A857E2}" type="slidenum">
              <a:rPr lang="en-MY" smtClean="0"/>
              <a:t>37</a:t>
            </a:fld>
            <a:endParaRPr lang="en-MY"/>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MY"/>
          </a:p>
        </p:txBody>
      </p:sp>
      <p:sp>
        <p:nvSpPr>
          <p:cNvPr id="4" name="Slide Number Placeholder 3"/>
          <p:cNvSpPr>
            <a:spLocks noGrp="1"/>
          </p:cNvSpPr>
          <p:nvPr>
            <p:ph type="sldNum" sz="quarter" idx="5"/>
          </p:nvPr>
        </p:nvSpPr>
        <p:spPr/>
        <p:txBody>
          <a:bodyPr/>
          <a:lstStyle/>
          <a:p>
            <a:fld id="{B079D891-9604-4945-B734-849E67A857E2}" type="slidenum">
              <a:rPr lang="en-MY" smtClean="0"/>
              <a:t>4</a:t>
            </a:fld>
            <a:endParaRPr lang="en-MY"/>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MY"/>
          </a:p>
        </p:txBody>
      </p:sp>
      <p:sp>
        <p:nvSpPr>
          <p:cNvPr id="4" name="Slide Number Placeholder 3"/>
          <p:cNvSpPr>
            <a:spLocks noGrp="1"/>
          </p:cNvSpPr>
          <p:nvPr>
            <p:ph type="sldNum" sz="quarter" idx="5"/>
          </p:nvPr>
        </p:nvSpPr>
        <p:spPr/>
        <p:txBody>
          <a:bodyPr/>
          <a:lstStyle/>
          <a:p>
            <a:fld id="{B079D891-9604-4945-B734-849E67A857E2}" type="slidenum">
              <a:rPr lang="en-MY" smtClean="0"/>
              <a:t>5</a:t>
            </a:fld>
            <a:endParaRPr lang="en-MY"/>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MY"/>
          </a:p>
        </p:txBody>
      </p:sp>
      <p:sp>
        <p:nvSpPr>
          <p:cNvPr id="4" name="Slide Number Placeholder 3"/>
          <p:cNvSpPr>
            <a:spLocks noGrp="1"/>
          </p:cNvSpPr>
          <p:nvPr>
            <p:ph type="sldNum" sz="quarter" idx="5"/>
          </p:nvPr>
        </p:nvSpPr>
        <p:spPr/>
        <p:txBody>
          <a:bodyPr/>
          <a:lstStyle/>
          <a:p>
            <a:fld id="{B079D891-9604-4945-B734-849E67A857E2}" type="slidenum">
              <a:rPr lang="en-MY" smtClean="0"/>
              <a:t>6</a:t>
            </a:fld>
            <a:endParaRPr lang="en-MY"/>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3B0A3B-23F5-1266-2D51-7003951FF43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F39C997-93E0-044A-720D-231FFCECD2C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9A30265-82BD-A5B7-1FE2-FB221266420B}"/>
              </a:ext>
            </a:extLst>
          </p:cNvPr>
          <p:cNvSpPr>
            <a:spLocks noGrp="1"/>
          </p:cNvSpPr>
          <p:nvPr>
            <p:ph type="body" idx="1"/>
          </p:nvPr>
        </p:nvSpPr>
        <p:spPr/>
        <p:txBody>
          <a:bodyPr/>
          <a:lstStyle/>
          <a:p>
            <a:endParaRPr lang="en-MY"/>
          </a:p>
        </p:txBody>
      </p:sp>
      <p:sp>
        <p:nvSpPr>
          <p:cNvPr id="4" name="Slide Number Placeholder 3">
            <a:extLst>
              <a:ext uri="{FF2B5EF4-FFF2-40B4-BE49-F238E27FC236}">
                <a16:creationId xmlns:a16="http://schemas.microsoft.com/office/drawing/2014/main" id="{A7908E4D-611A-8995-E8E4-786849C61988}"/>
              </a:ext>
            </a:extLst>
          </p:cNvPr>
          <p:cNvSpPr>
            <a:spLocks noGrp="1"/>
          </p:cNvSpPr>
          <p:nvPr>
            <p:ph type="sldNum" sz="quarter" idx="5"/>
          </p:nvPr>
        </p:nvSpPr>
        <p:spPr/>
        <p:txBody>
          <a:bodyPr/>
          <a:lstStyle/>
          <a:p>
            <a:fld id="{B079D891-9604-4945-B734-849E67A857E2}" type="slidenum">
              <a:rPr lang="en-MY" smtClean="0"/>
              <a:t>7</a:t>
            </a:fld>
            <a:endParaRPr lang="en-MY"/>
          </a:p>
        </p:txBody>
      </p:sp>
    </p:spTree>
    <p:extLst>
      <p:ext uri="{BB962C8B-B14F-4D97-AF65-F5344CB8AC3E}">
        <p14:creationId xmlns:p14="http://schemas.microsoft.com/office/powerpoint/2010/main" val="40279934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MY"/>
          </a:p>
        </p:txBody>
      </p:sp>
      <p:sp>
        <p:nvSpPr>
          <p:cNvPr id="4" name="Slide Number Placeholder 3"/>
          <p:cNvSpPr>
            <a:spLocks noGrp="1"/>
          </p:cNvSpPr>
          <p:nvPr>
            <p:ph type="sldNum" sz="quarter" idx="5"/>
          </p:nvPr>
        </p:nvSpPr>
        <p:spPr/>
        <p:txBody>
          <a:bodyPr/>
          <a:lstStyle/>
          <a:p>
            <a:fld id="{B079D891-9604-4945-B734-849E67A857E2}" type="slidenum">
              <a:rPr lang="en-MY" smtClean="0"/>
              <a:t>8</a:t>
            </a:fld>
            <a:endParaRPr lang="en-MY"/>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541389-9784-6AF1-E0E9-CE6E2D15546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058381D-3845-9969-2E82-4BD058972F9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B7EDB86-D5B4-0B28-E6D4-1C97B557C7E3}"/>
              </a:ext>
            </a:extLst>
          </p:cNvPr>
          <p:cNvSpPr>
            <a:spLocks noGrp="1"/>
          </p:cNvSpPr>
          <p:nvPr>
            <p:ph type="body" idx="1"/>
          </p:nvPr>
        </p:nvSpPr>
        <p:spPr/>
        <p:txBody>
          <a:bodyPr/>
          <a:lstStyle/>
          <a:p>
            <a:endParaRPr lang="en-MY"/>
          </a:p>
        </p:txBody>
      </p:sp>
      <p:sp>
        <p:nvSpPr>
          <p:cNvPr id="4" name="Slide Number Placeholder 3">
            <a:extLst>
              <a:ext uri="{FF2B5EF4-FFF2-40B4-BE49-F238E27FC236}">
                <a16:creationId xmlns:a16="http://schemas.microsoft.com/office/drawing/2014/main" id="{FB5F41EC-E43E-0ECA-C2D0-8E93F5A624DD}"/>
              </a:ext>
            </a:extLst>
          </p:cNvPr>
          <p:cNvSpPr>
            <a:spLocks noGrp="1"/>
          </p:cNvSpPr>
          <p:nvPr>
            <p:ph type="sldNum" sz="quarter" idx="5"/>
          </p:nvPr>
        </p:nvSpPr>
        <p:spPr/>
        <p:txBody>
          <a:bodyPr/>
          <a:lstStyle/>
          <a:p>
            <a:fld id="{B079D891-9604-4945-B734-849E67A857E2}" type="slidenum">
              <a:rPr lang="en-MY" smtClean="0"/>
              <a:t>9</a:t>
            </a:fld>
            <a:endParaRPr lang="en-MY"/>
          </a:p>
        </p:txBody>
      </p:sp>
    </p:spTree>
    <p:extLst>
      <p:ext uri="{BB962C8B-B14F-4D97-AF65-F5344CB8AC3E}">
        <p14:creationId xmlns:p14="http://schemas.microsoft.com/office/powerpoint/2010/main" val="285971145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1.svg"/><Relationship Id="rId7"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slideMaster" Target="../slideMasters/slideMaster1.xml"/><Relationship Id="rId6" Type="http://schemas.openxmlformats.org/officeDocument/2006/relationships/image" Target="../media/image2.png"/><Relationship Id="rId5" Type="http://schemas.openxmlformats.org/officeDocument/2006/relationships/image" Target="../media/image13.svg"/><Relationship Id="rId4" Type="http://schemas.openxmlformats.org/officeDocument/2006/relationships/image" Target="../media/image12.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rcRect b="15407"/>
          <a:stretch>
            <a:fillRect/>
          </a:stretch>
        </p:blipFill>
        <p:spPr>
          <a:xfrm>
            <a:off x="0" y="-1"/>
            <a:ext cx="12204000" cy="6872933"/>
          </a:xfrm>
          <a:prstGeom prst="rect">
            <a:avLst/>
          </a:prstGeom>
          <a:solidFill>
            <a:schemeClr val="accent1"/>
          </a:solidFill>
        </p:spPr>
      </p:pic>
      <p:sp>
        <p:nvSpPr>
          <p:cNvPr id="12" name="矩形 11"/>
          <p:cNvSpPr/>
          <p:nvPr userDrawn="1"/>
        </p:nvSpPr>
        <p:spPr>
          <a:xfrm>
            <a:off x="-332" y="0"/>
            <a:ext cx="12240000" cy="6858000"/>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 name="Title 1"/>
          <p:cNvSpPr>
            <a:spLocks noGrp="1"/>
          </p:cNvSpPr>
          <p:nvPr>
            <p:ph type="ctrTitle" hasCustomPrompt="1"/>
          </p:nvPr>
        </p:nvSpPr>
        <p:spPr>
          <a:xfrm>
            <a:off x="2524100" y="2500306"/>
            <a:ext cx="7239000" cy="1330325"/>
          </a:xfrm>
        </p:spPr>
        <p:txBody>
          <a:bodyPr lIns="0" tIns="0" rIns="0" bIns="0" anchor="b">
            <a:normAutofit/>
          </a:bodyPr>
          <a:lstStyle>
            <a:lvl1pPr algn="ctr">
              <a:defRPr sz="4800" b="1"/>
            </a:lvl1pPr>
          </a:lstStyle>
          <a:p>
            <a:r>
              <a:rPr lang="en-US" dirty="0"/>
              <a:t>CLICK TO EDIT YOUR TITLE STYLE</a:t>
            </a:r>
            <a:endParaRPr lang="en-MY" dirty="0"/>
          </a:p>
        </p:txBody>
      </p:sp>
      <p:sp>
        <p:nvSpPr>
          <p:cNvPr id="10" name="Subtitle 2"/>
          <p:cNvSpPr>
            <a:spLocks noGrp="1"/>
          </p:cNvSpPr>
          <p:nvPr>
            <p:ph type="subTitle" idx="1" hasCustomPrompt="1"/>
          </p:nvPr>
        </p:nvSpPr>
        <p:spPr>
          <a:xfrm>
            <a:off x="3371872" y="5000636"/>
            <a:ext cx="5867400" cy="425450"/>
          </a:xfrm>
        </p:spPr>
        <p:txBody>
          <a:bodyPr lIns="0" tIns="0" rIns="0" bIns="0"/>
          <a:lstStyle>
            <a:lvl1pPr marL="0" indent="0" algn="ctr">
              <a:buNone/>
              <a:defRPr sz="2400" b="1" baseline="0">
                <a:solidFill>
                  <a:schemeClr val="accent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Reporter:  XXXX    Time: XXXXX</a:t>
            </a:r>
            <a:endParaRPr lang="en-MY" dirty="0"/>
          </a:p>
        </p:txBody>
      </p:sp>
      <p:pic>
        <p:nvPicPr>
          <p:cNvPr id="7" name="图片 6" descr="logo[1].png"/>
          <p:cNvPicPr>
            <a:picLocks noChangeAspect="1"/>
          </p:cNvPicPr>
          <p:nvPr userDrawn="1"/>
        </p:nvPicPr>
        <p:blipFill>
          <a:blip r:embed="rId3">
            <a:duotone>
              <a:prstClr val="black"/>
              <a:schemeClr val="tx2">
                <a:tint val="45000"/>
                <a:satMod val="400000"/>
              </a:schemeClr>
            </a:duotone>
            <a:lum bright="-40000"/>
          </a:blip>
          <a:stretch>
            <a:fillRect/>
          </a:stretch>
        </p:blipFill>
        <p:spPr>
          <a:xfrm>
            <a:off x="380961" y="285728"/>
            <a:ext cx="4476789" cy="821767"/>
          </a:xfrm>
          <a:prstGeom prst="rect">
            <a:avLst/>
          </a:prstGeom>
        </p:spPr>
      </p:pic>
      <p:pic>
        <p:nvPicPr>
          <p:cNvPr id="11" name="图片 10" descr="透明版.png"/>
          <p:cNvPicPr>
            <a:picLocks noChangeAspect="1"/>
          </p:cNvPicPr>
          <p:nvPr userDrawn="1"/>
        </p:nvPicPr>
        <p:blipFill>
          <a:blip r:embed="rId4" cstate="print"/>
          <a:stretch>
            <a:fillRect/>
          </a:stretch>
        </p:blipFill>
        <p:spPr>
          <a:xfrm>
            <a:off x="9525024" y="-642966"/>
            <a:ext cx="2324106" cy="2324106"/>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Long Bar Image">
    <p:spTree>
      <p:nvGrpSpPr>
        <p:cNvPr id="1" name=""/>
        <p:cNvGrpSpPr/>
        <p:nvPr/>
      </p:nvGrpSpPr>
      <p:grpSpPr>
        <a:xfrm>
          <a:off x="0" y="0"/>
          <a:ext cx="0" cy="0"/>
          <a:chOff x="0" y="0"/>
          <a:chExt cx="0" cy="0"/>
        </a:xfrm>
      </p:grpSpPr>
      <p:grpSp>
        <p:nvGrpSpPr>
          <p:cNvPr id="2" name="Group 1"/>
          <p:cNvGrpSpPr/>
          <p:nvPr userDrawn="1"/>
        </p:nvGrpSpPr>
        <p:grpSpPr>
          <a:xfrm>
            <a:off x="609600" y="1043940"/>
            <a:ext cx="10972800" cy="45719"/>
            <a:chOff x="0" y="990600"/>
            <a:chExt cx="12192001" cy="45719"/>
          </a:xfrm>
        </p:grpSpPr>
        <p:sp>
          <p:nvSpPr>
            <p:cNvPr id="7" name="Rectangle 6"/>
            <p:cNvSpPr/>
            <p:nvPr/>
          </p:nvSpPr>
          <p:spPr>
            <a:xfrm>
              <a:off x="0" y="990600"/>
              <a:ext cx="11811000"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MY" dirty="0"/>
            </a:p>
          </p:txBody>
        </p:sp>
        <p:sp>
          <p:nvSpPr>
            <p:cNvPr id="8" name="Rectangle 7"/>
            <p:cNvSpPr/>
            <p:nvPr/>
          </p:nvSpPr>
          <p:spPr>
            <a:xfrm>
              <a:off x="11623040" y="990600"/>
              <a:ext cx="568961" cy="45719"/>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MY" dirty="0"/>
            </a:p>
          </p:txBody>
        </p:sp>
      </p:grpSp>
      <p:sp>
        <p:nvSpPr>
          <p:cNvPr id="10" name="Title 1"/>
          <p:cNvSpPr>
            <a:spLocks noGrp="1"/>
          </p:cNvSpPr>
          <p:nvPr>
            <p:ph type="title"/>
          </p:nvPr>
        </p:nvSpPr>
        <p:spPr>
          <a:xfrm>
            <a:off x="609600" y="230151"/>
            <a:ext cx="10972800" cy="813789"/>
          </a:xfrm>
        </p:spPr>
        <p:txBody>
          <a:bodyPr lIns="0" tIns="0" rIns="0" bIns="0">
            <a:normAutofit/>
          </a:bodyPr>
          <a:lstStyle>
            <a:lvl1pPr algn="l">
              <a:defRPr sz="4000" b="1">
                <a:solidFill>
                  <a:schemeClr val="accent1"/>
                </a:solidFill>
              </a:defRPr>
            </a:lvl1pPr>
          </a:lstStyle>
          <a:p>
            <a:r>
              <a:rPr lang="en-US" dirty="0"/>
              <a:t>Click to edit Master title style</a:t>
            </a:r>
            <a:endParaRPr lang="en-MY" dirty="0"/>
          </a:p>
        </p:txBody>
      </p:sp>
      <p:sp>
        <p:nvSpPr>
          <p:cNvPr id="9" name="Rectangle 8"/>
          <p:cNvSpPr/>
          <p:nvPr/>
        </p:nvSpPr>
        <p:spPr>
          <a:xfrm>
            <a:off x="0" y="6248400"/>
            <a:ext cx="12192000" cy="609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MY" dirty="0"/>
          </a:p>
        </p:txBody>
      </p:sp>
      <p:sp>
        <p:nvSpPr>
          <p:cNvPr id="3" name="Rectangle 2"/>
          <p:cNvSpPr/>
          <p:nvPr userDrawn="1"/>
        </p:nvSpPr>
        <p:spPr>
          <a:xfrm>
            <a:off x="0" y="6248400"/>
            <a:ext cx="152400" cy="6096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MY" dirty="0"/>
          </a:p>
        </p:txBody>
      </p:sp>
      <p:sp>
        <p:nvSpPr>
          <p:cNvPr id="6" name="Picture Placeholder 5"/>
          <p:cNvSpPr>
            <a:spLocks noGrp="1"/>
          </p:cNvSpPr>
          <p:nvPr>
            <p:ph type="pic" sz="quarter" idx="10"/>
          </p:nvPr>
        </p:nvSpPr>
        <p:spPr>
          <a:xfrm>
            <a:off x="609600" y="1600200"/>
            <a:ext cx="10972800" cy="2239963"/>
          </a:xfrm>
        </p:spPr>
        <p:txBody>
          <a:bodyPr/>
          <a:lstStyle/>
          <a:p>
            <a:endParaRPr lang="en-MY" dirty="0"/>
          </a:p>
        </p:txBody>
      </p:sp>
      <p:pic>
        <p:nvPicPr>
          <p:cNvPr id="11" name="图片 10" descr="logo[1].png"/>
          <p:cNvPicPr>
            <a:picLocks noChangeAspect="1"/>
          </p:cNvPicPr>
          <p:nvPr userDrawn="1"/>
        </p:nvPicPr>
        <p:blipFill>
          <a:blip r:embed="rId2"/>
          <a:stretch>
            <a:fillRect/>
          </a:stretch>
        </p:blipFill>
        <p:spPr>
          <a:xfrm>
            <a:off x="9425284" y="6361766"/>
            <a:ext cx="2314318" cy="424820"/>
          </a:xfrm>
          <a:prstGeom prst="rect">
            <a:avLst/>
          </a:prstGeom>
        </p:spPr>
      </p:pic>
      <p:pic>
        <p:nvPicPr>
          <p:cNvPr id="12" name="图片 11" descr="透明版.png"/>
          <p:cNvPicPr>
            <a:picLocks noChangeAspect="1"/>
          </p:cNvPicPr>
          <p:nvPr userDrawn="1"/>
        </p:nvPicPr>
        <p:blipFill>
          <a:blip r:embed="rId3" cstate="print"/>
          <a:stretch>
            <a:fillRect/>
          </a:stretch>
        </p:blipFill>
        <p:spPr>
          <a:xfrm>
            <a:off x="9525024" y="-642966"/>
            <a:ext cx="2324106" cy="2324106"/>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Vertical Image">
    <p:spTree>
      <p:nvGrpSpPr>
        <p:cNvPr id="1" name=""/>
        <p:cNvGrpSpPr/>
        <p:nvPr/>
      </p:nvGrpSpPr>
      <p:grpSpPr>
        <a:xfrm>
          <a:off x="0" y="0"/>
          <a:ext cx="0" cy="0"/>
          <a:chOff x="0" y="0"/>
          <a:chExt cx="0" cy="0"/>
        </a:xfrm>
      </p:grpSpPr>
      <p:grpSp>
        <p:nvGrpSpPr>
          <p:cNvPr id="2" name="Group 1"/>
          <p:cNvGrpSpPr/>
          <p:nvPr userDrawn="1"/>
        </p:nvGrpSpPr>
        <p:grpSpPr>
          <a:xfrm>
            <a:off x="609600" y="1043940"/>
            <a:ext cx="10972800" cy="45719"/>
            <a:chOff x="0" y="990600"/>
            <a:chExt cx="12192001" cy="45719"/>
          </a:xfrm>
        </p:grpSpPr>
        <p:sp>
          <p:nvSpPr>
            <p:cNvPr id="7" name="Rectangle 6"/>
            <p:cNvSpPr/>
            <p:nvPr/>
          </p:nvSpPr>
          <p:spPr>
            <a:xfrm>
              <a:off x="0" y="990600"/>
              <a:ext cx="11811000"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MY" dirty="0"/>
            </a:p>
          </p:txBody>
        </p:sp>
        <p:sp>
          <p:nvSpPr>
            <p:cNvPr id="8" name="Rectangle 7"/>
            <p:cNvSpPr/>
            <p:nvPr/>
          </p:nvSpPr>
          <p:spPr>
            <a:xfrm>
              <a:off x="11623040" y="990600"/>
              <a:ext cx="568961" cy="45719"/>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MY" dirty="0"/>
            </a:p>
          </p:txBody>
        </p:sp>
      </p:grpSp>
      <p:sp>
        <p:nvSpPr>
          <p:cNvPr id="10" name="Title 1"/>
          <p:cNvSpPr>
            <a:spLocks noGrp="1"/>
          </p:cNvSpPr>
          <p:nvPr>
            <p:ph type="title"/>
          </p:nvPr>
        </p:nvSpPr>
        <p:spPr>
          <a:xfrm>
            <a:off x="609600" y="230151"/>
            <a:ext cx="10972800" cy="813789"/>
          </a:xfrm>
        </p:spPr>
        <p:txBody>
          <a:bodyPr lIns="0" tIns="0" rIns="0" bIns="0">
            <a:normAutofit/>
          </a:bodyPr>
          <a:lstStyle>
            <a:lvl1pPr algn="l">
              <a:defRPr sz="4000" b="1">
                <a:solidFill>
                  <a:schemeClr val="accent1"/>
                </a:solidFill>
              </a:defRPr>
            </a:lvl1pPr>
          </a:lstStyle>
          <a:p>
            <a:r>
              <a:rPr lang="en-US" dirty="0"/>
              <a:t>Click to edit Master title style</a:t>
            </a:r>
            <a:endParaRPr lang="en-MY" dirty="0"/>
          </a:p>
        </p:txBody>
      </p:sp>
      <p:sp>
        <p:nvSpPr>
          <p:cNvPr id="9" name="Rectangle 8"/>
          <p:cNvSpPr/>
          <p:nvPr/>
        </p:nvSpPr>
        <p:spPr>
          <a:xfrm>
            <a:off x="0" y="6248400"/>
            <a:ext cx="12192000" cy="609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MY" dirty="0"/>
          </a:p>
        </p:txBody>
      </p:sp>
      <p:sp>
        <p:nvSpPr>
          <p:cNvPr id="3" name="Rectangle 2"/>
          <p:cNvSpPr/>
          <p:nvPr userDrawn="1"/>
        </p:nvSpPr>
        <p:spPr>
          <a:xfrm>
            <a:off x="0" y="6248400"/>
            <a:ext cx="152400" cy="6096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MY" dirty="0"/>
          </a:p>
        </p:txBody>
      </p:sp>
      <p:sp>
        <p:nvSpPr>
          <p:cNvPr id="5" name="Picture Placeholder 4"/>
          <p:cNvSpPr>
            <a:spLocks noGrp="1"/>
          </p:cNvSpPr>
          <p:nvPr>
            <p:ph type="pic" sz="quarter" idx="10"/>
          </p:nvPr>
        </p:nvSpPr>
        <p:spPr>
          <a:xfrm>
            <a:off x="609600" y="1485899"/>
            <a:ext cx="2743200" cy="4343400"/>
          </a:xfrm>
        </p:spPr>
        <p:txBody>
          <a:bodyPr/>
          <a:lstStyle/>
          <a:p>
            <a:endParaRPr lang="en-MY" dirty="0"/>
          </a:p>
        </p:txBody>
      </p:sp>
      <p:sp>
        <p:nvSpPr>
          <p:cNvPr id="4" name="Rectangle 3"/>
          <p:cNvSpPr/>
          <p:nvPr userDrawn="1"/>
        </p:nvSpPr>
        <p:spPr>
          <a:xfrm>
            <a:off x="3657600" y="1485898"/>
            <a:ext cx="2743200" cy="43434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MY" dirty="0"/>
          </a:p>
        </p:txBody>
      </p:sp>
      <p:pic>
        <p:nvPicPr>
          <p:cNvPr id="11" name="图片 10" descr="logo[1].png"/>
          <p:cNvPicPr>
            <a:picLocks noChangeAspect="1"/>
          </p:cNvPicPr>
          <p:nvPr userDrawn="1"/>
        </p:nvPicPr>
        <p:blipFill>
          <a:blip r:embed="rId2"/>
          <a:stretch>
            <a:fillRect/>
          </a:stretch>
        </p:blipFill>
        <p:spPr>
          <a:xfrm>
            <a:off x="9425284" y="6361766"/>
            <a:ext cx="2314318" cy="424820"/>
          </a:xfrm>
          <a:prstGeom prst="rect">
            <a:avLst/>
          </a:prstGeom>
        </p:spPr>
      </p:pic>
      <p:pic>
        <p:nvPicPr>
          <p:cNvPr id="12" name="图片 11" descr="透明版.png"/>
          <p:cNvPicPr>
            <a:picLocks noChangeAspect="1"/>
          </p:cNvPicPr>
          <p:nvPr userDrawn="1"/>
        </p:nvPicPr>
        <p:blipFill>
          <a:blip r:embed="rId3" cstate="print"/>
          <a:stretch>
            <a:fillRect/>
          </a:stretch>
        </p:blipFill>
        <p:spPr>
          <a:xfrm>
            <a:off x="9525024" y="-642966"/>
            <a:ext cx="2324106" cy="2324106"/>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Chapter Divider">
    <p:spTree>
      <p:nvGrpSpPr>
        <p:cNvPr id="1" name=""/>
        <p:cNvGrpSpPr/>
        <p:nvPr/>
      </p:nvGrpSpPr>
      <p:grpSpPr>
        <a:xfrm>
          <a:off x="0" y="0"/>
          <a:ext cx="0" cy="0"/>
          <a:chOff x="0" y="0"/>
          <a:chExt cx="0" cy="0"/>
        </a:xfrm>
      </p:grpSpPr>
      <p:pic>
        <p:nvPicPr>
          <p:cNvPr id="8" name="Picture 7" descr="A group of people in a room&#10;&#10;Description automatically generated"/>
          <p:cNvPicPr>
            <a:picLocks noChangeAspect="1"/>
          </p:cNvPicPr>
          <p:nvPr userDrawn="1"/>
        </p:nvPicPr>
        <p:blipFill>
          <a:blip r:embed="rId2"/>
          <a:srcRect b="15625"/>
          <a:stretch>
            <a:fillRect/>
          </a:stretch>
        </p:blipFill>
        <p:spPr>
          <a:xfrm>
            <a:off x="0" y="0"/>
            <a:ext cx="12192000" cy="6858000"/>
          </a:xfrm>
          <a:prstGeom prst="rect">
            <a:avLst/>
          </a:prstGeom>
        </p:spPr>
      </p:pic>
      <p:sp>
        <p:nvSpPr>
          <p:cNvPr id="11" name="矩形 10"/>
          <p:cNvSpPr/>
          <p:nvPr userDrawn="1"/>
        </p:nvSpPr>
        <p:spPr>
          <a:xfrm>
            <a:off x="-47668" y="0"/>
            <a:ext cx="12192000" cy="6858000"/>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 name="Title 1"/>
          <p:cNvSpPr>
            <a:spLocks noGrp="1"/>
          </p:cNvSpPr>
          <p:nvPr>
            <p:ph type="title" hasCustomPrompt="1"/>
          </p:nvPr>
        </p:nvSpPr>
        <p:spPr>
          <a:xfrm>
            <a:off x="3200400" y="2676173"/>
            <a:ext cx="5791200" cy="1477328"/>
          </a:xfrm>
        </p:spPr>
        <p:txBody>
          <a:bodyPr/>
          <a:lstStyle>
            <a:lvl1pPr algn="ctr">
              <a:defRPr sz="4800" b="1"/>
            </a:lvl1pPr>
          </a:lstStyle>
          <a:p>
            <a:r>
              <a:rPr lang="en-US" dirty="0"/>
              <a:t>Click to edit</a:t>
            </a:r>
            <a:endParaRPr lang="en-MY" dirty="0"/>
          </a:p>
        </p:txBody>
      </p:sp>
      <p:sp>
        <p:nvSpPr>
          <p:cNvPr id="3" name="Rectangle 2"/>
          <p:cNvSpPr/>
          <p:nvPr userDrawn="1"/>
        </p:nvSpPr>
        <p:spPr>
          <a:xfrm>
            <a:off x="11582401" y="381000"/>
            <a:ext cx="609600" cy="6477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MY"/>
          </a:p>
        </p:txBody>
      </p:sp>
      <p:sp>
        <p:nvSpPr>
          <p:cNvPr id="4" name="Rectangle 3"/>
          <p:cNvSpPr/>
          <p:nvPr userDrawn="1"/>
        </p:nvSpPr>
        <p:spPr>
          <a:xfrm>
            <a:off x="11582401" y="0"/>
            <a:ext cx="609600" cy="612648"/>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MY"/>
          </a:p>
        </p:txBody>
      </p:sp>
      <p:grpSp>
        <p:nvGrpSpPr>
          <p:cNvPr id="5" name="Group 5"/>
          <p:cNvGrpSpPr/>
          <p:nvPr userDrawn="1"/>
        </p:nvGrpSpPr>
        <p:grpSpPr>
          <a:xfrm>
            <a:off x="4541217" y="1516136"/>
            <a:ext cx="3109566" cy="911046"/>
            <a:chOff x="4541217" y="1177231"/>
            <a:chExt cx="3109566" cy="911046"/>
          </a:xfrm>
        </p:grpSpPr>
        <p:sp>
          <p:nvSpPr>
            <p:cNvPr id="9" name="Rectangle 8"/>
            <p:cNvSpPr/>
            <p:nvPr/>
          </p:nvSpPr>
          <p:spPr>
            <a:xfrm>
              <a:off x="4541217" y="1177231"/>
              <a:ext cx="3109566" cy="651569"/>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sz="2800" b="1" dirty="0">
                <a:solidFill>
                  <a:schemeClr val="accent1"/>
                </a:solidFill>
                <a:latin typeface="+mj-lt"/>
              </a:endParaRPr>
            </a:p>
          </p:txBody>
        </p:sp>
        <p:sp>
          <p:nvSpPr>
            <p:cNvPr id="10" name="Right Triangle 9"/>
            <p:cNvSpPr/>
            <p:nvPr/>
          </p:nvSpPr>
          <p:spPr>
            <a:xfrm rot="18900000">
              <a:off x="5913103" y="1717294"/>
              <a:ext cx="365794" cy="370983"/>
            </a:xfrm>
            <a:prstGeom prst="rtTriangle">
              <a:avLst/>
            </a:prstGeom>
            <a:solidFill>
              <a:schemeClr val="accent6"/>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entre image">
    <p:spTree>
      <p:nvGrpSpPr>
        <p:cNvPr id="1" name=""/>
        <p:cNvGrpSpPr/>
        <p:nvPr/>
      </p:nvGrpSpPr>
      <p:grpSpPr>
        <a:xfrm>
          <a:off x="0" y="0"/>
          <a:ext cx="0" cy="0"/>
          <a:chOff x="0" y="0"/>
          <a:chExt cx="0" cy="0"/>
        </a:xfrm>
      </p:grpSpPr>
      <p:grpSp>
        <p:nvGrpSpPr>
          <p:cNvPr id="2" name="Group 1"/>
          <p:cNvGrpSpPr/>
          <p:nvPr userDrawn="1"/>
        </p:nvGrpSpPr>
        <p:grpSpPr>
          <a:xfrm>
            <a:off x="609600" y="1043940"/>
            <a:ext cx="10972800" cy="45719"/>
            <a:chOff x="0" y="990600"/>
            <a:chExt cx="12192001" cy="45719"/>
          </a:xfrm>
        </p:grpSpPr>
        <p:sp>
          <p:nvSpPr>
            <p:cNvPr id="7" name="Rectangle 6"/>
            <p:cNvSpPr/>
            <p:nvPr/>
          </p:nvSpPr>
          <p:spPr>
            <a:xfrm>
              <a:off x="0" y="990600"/>
              <a:ext cx="11811000"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MY" dirty="0"/>
            </a:p>
          </p:txBody>
        </p:sp>
        <p:sp>
          <p:nvSpPr>
            <p:cNvPr id="8" name="Rectangle 7"/>
            <p:cNvSpPr/>
            <p:nvPr/>
          </p:nvSpPr>
          <p:spPr>
            <a:xfrm>
              <a:off x="11623040" y="990600"/>
              <a:ext cx="568961" cy="45719"/>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MY" dirty="0"/>
            </a:p>
          </p:txBody>
        </p:sp>
      </p:grpSp>
      <p:sp>
        <p:nvSpPr>
          <p:cNvPr id="10" name="Title 1"/>
          <p:cNvSpPr>
            <a:spLocks noGrp="1"/>
          </p:cNvSpPr>
          <p:nvPr>
            <p:ph type="title"/>
          </p:nvPr>
        </p:nvSpPr>
        <p:spPr>
          <a:xfrm>
            <a:off x="609600" y="230151"/>
            <a:ext cx="10972800" cy="813789"/>
          </a:xfrm>
        </p:spPr>
        <p:txBody>
          <a:bodyPr lIns="0" tIns="0" rIns="0" bIns="0">
            <a:normAutofit/>
          </a:bodyPr>
          <a:lstStyle>
            <a:lvl1pPr algn="l">
              <a:defRPr sz="4000" b="1">
                <a:solidFill>
                  <a:schemeClr val="accent1"/>
                </a:solidFill>
              </a:defRPr>
            </a:lvl1pPr>
          </a:lstStyle>
          <a:p>
            <a:r>
              <a:rPr lang="en-US" dirty="0"/>
              <a:t>Click to edit Master title style</a:t>
            </a:r>
            <a:endParaRPr lang="en-MY" dirty="0"/>
          </a:p>
        </p:txBody>
      </p:sp>
      <p:sp>
        <p:nvSpPr>
          <p:cNvPr id="9" name="Rectangle 8"/>
          <p:cNvSpPr/>
          <p:nvPr/>
        </p:nvSpPr>
        <p:spPr>
          <a:xfrm>
            <a:off x="0" y="6248400"/>
            <a:ext cx="12192000" cy="609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MY" dirty="0"/>
          </a:p>
        </p:txBody>
      </p:sp>
      <p:sp>
        <p:nvSpPr>
          <p:cNvPr id="3" name="Rectangle 2"/>
          <p:cNvSpPr/>
          <p:nvPr userDrawn="1"/>
        </p:nvSpPr>
        <p:spPr>
          <a:xfrm>
            <a:off x="0" y="6248400"/>
            <a:ext cx="152400" cy="6096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MY" dirty="0"/>
          </a:p>
        </p:txBody>
      </p:sp>
      <p:sp>
        <p:nvSpPr>
          <p:cNvPr id="14" name="Picture Placeholder 13"/>
          <p:cNvSpPr>
            <a:spLocks noGrp="1"/>
          </p:cNvSpPr>
          <p:nvPr>
            <p:ph type="pic" sz="quarter" idx="10"/>
          </p:nvPr>
        </p:nvSpPr>
        <p:spPr>
          <a:xfrm>
            <a:off x="4533900" y="2106929"/>
            <a:ext cx="3124200" cy="3124200"/>
          </a:xfrm>
          <a:custGeom>
            <a:avLst/>
            <a:gdLst>
              <a:gd name="connsiteX0" fmla="*/ 1448904 w 3124200"/>
              <a:gd name="connsiteY0" fmla="*/ 0 h 3124200"/>
              <a:gd name="connsiteX1" fmla="*/ 1675299 w 3124200"/>
              <a:gd name="connsiteY1" fmla="*/ 0 h 3124200"/>
              <a:gd name="connsiteX2" fmla="*/ 1722401 w 3124200"/>
              <a:gd name="connsiteY2" fmla="*/ 2379 h 3124200"/>
              <a:gd name="connsiteX3" fmla="*/ 3121824 w 3124200"/>
              <a:gd name="connsiteY3" fmla="*/ 1401801 h 3124200"/>
              <a:gd name="connsiteX4" fmla="*/ 3124200 w 3124200"/>
              <a:gd name="connsiteY4" fmla="*/ 1448864 h 3124200"/>
              <a:gd name="connsiteX5" fmla="*/ 3124200 w 3124200"/>
              <a:gd name="connsiteY5" fmla="*/ 1675339 h 3124200"/>
              <a:gd name="connsiteX6" fmla="*/ 3121824 w 3124200"/>
              <a:gd name="connsiteY6" fmla="*/ 1722401 h 3124200"/>
              <a:gd name="connsiteX7" fmla="*/ 1722401 w 3124200"/>
              <a:gd name="connsiteY7" fmla="*/ 3121824 h 3124200"/>
              <a:gd name="connsiteX8" fmla="*/ 1675338 w 3124200"/>
              <a:gd name="connsiteY8" fmla="*/ 3124200 h 3124200"/>
              <a:gd name="connsiteX9" fmla="*/ 1448865 w 3124200"/>
              <a:gd name="connsiteY9" fmla="*/ 3124200 h 3124200"/>
              <a:gd name="connsiteX10" fmla="*/ 1401801 w 3124200"/>
              <a:gd name="connsiteY10" fmla="*/ 3121824 h 3124200"/>
              <a:gd name="connsiteX11" fmla="*/ 2379 w 3124200"/>
              <a:gd name="connsiteY11" fmla="*/ 1722401 h 3124200"/>
              <a:gd name="connsiteX12" fmla="*/ 0 w 3124200"/>
              <a:gd name="connsiteY12" fmla="*/ 1675299 h 3124200"/>
              <a:gd name="connsiteX13" fmla="*/ 0 w 3124200"/>
              <a:gd name="connsiteY13" fmla="*/ 1448903 h 3124200"/>
              <a:gd name="connsiteX14" fmla="*/ 2379 w 3124200"/>
              <a:gd name="connsiteY14" fmla="*/ 1401801 h 3124200"/>
              <a:gd name="connsiteX15" fmla="*/ 1401801 w 3124200"/>
              <a:gd name="connsiteY15" fmla="*/ 2379 h 312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124200" h="3124200">
                <a:moveTo>
                  <a:pt x="1448904" y="0"/>
                </a:moveTo>
                <a:lnTo>
                  <a:pt x="1675299" y="0"/>
                </a:lnTo>
                <a:lnTo>
                  <a:pt x="1722401" y="2379"/>
                </a:lnTo>
                <a:cubicBezTo>
                  <a:pt x="2460277" y="77314"/>
                  <a:pt x="3046888" y="663925"/>
                  <a:pt x="3121824" y="1401801"/>
                </a:cubicBezTo>
                <a:lnTo>
                  <a:pt x="3124200" y="1448864"/>
                </a:lnTo>
                <a:lnTo>
                  <a:pt x="3124200" y="1675339"/>
                </a:lnTo>
                <a:lnTo>
                  <a:pt x="3121824" y="1722401"/>
                </a:lnTo>
                <a:cubicBezTo>
                  <a:pt x="3046888" y="2460277"/>
                  <a:pt x="2460277" y="3046888"/>
                  <a:pt x="1722401" y="3121824"/>
                </a:cubicBezTo>
                <a:lnTo>
                  <a:pt x="1675338" y="3124200"/>
                </a:lnTo>
                <a:lnTo>
                  <a:pt x="1448865" y="3124200"/>
                </a:lnTo>
                <a:lnTo>
                  <a:pt x="1401801" y="3121824"/>
                </a:lnTo>
                <a:cubicBezTo>
                  <a:pt x="663926" y="3046888"/>
                  <a:pt x="77314" y="2460277"/>
                  <a:pt x="2379" y="1722401"/>
                </a:cubicBezTo>
                <a:lnTo>
                  <a:pt x="0" y="1675299"/>
                </a:lnTo>
                <a:lnTo>
                  <a:pt x="0" y="1448903"/>
                </a:lnTo>
                <a:lnTo>
                  <a:pt x="2379" y="1401801"/>
                </a:lnTo>
                <a:cubicBezTo>
                  <a:pt x="77314" y="663925"/>
                  <a:pt x="663926" y="77314"/>
                  <a:pt x="1401801" y="2379"/>
                </a:cubicBezTo>
                <a:close/>
              </a:path>
            </a:pathLst>
          </a:custGeom>
        </p:spPr>
        <p:txBody>
          <a:bodyPr wrap="square">
            <a:noAutofit/>
          </a:bodyPr>
          <a:lstStyle/>
          <a:p>
            <a:endParaRPr lang="en-MY" dirty="0"/>
          </a:p>
        </p:txBody>
      </p:sp>
      <p:pic>
        <p:nvPicPr>
          <p:cNvPr id="11" name="图片 10" descr="logo[1].png"/>
          <p:cNvPicPr>
            <a:picLocks noChangeAspect="1"/>
          </p:cNvPicPr>
          <p:nvPr userDrawn="1"/>
        </p:nvPicPr>
        <p:blipFill>
          <a:blip r:embed="rId2"/>
          <a:stretch>
            <a:fillRect/>
          </a:stretch>
        </p:blipFill>
        <p:spPr>
          <a:xfrm>
            <a:off x="9425284" y="6361766"/>
            <a:ext cx="2314318" cy="424820"/>
          </a:xfrm>
          <a:prstGeom prst="rect">
            <a:avLst/>
          </a:prstGeom>
        </p:spPr>
      </p:pic>
      <p:pic>
        <p:nvPicPr>
          <p:cNvPr id="12" name="图片 11" descr="透明版.png"/>
          <p:cNvPicPr>
            <a:picLocks noChangeAspect="1"/>
          </p:cNvPicPr>
          <p:nvPr userDrawn="1"/>
        </p:nvPicPr>
        <p:blipFill>
          <a:blip r:embed="rId3" cstate="print"/>
          <a:stretch>
            <a:fillRect/>
          </a:stretch>
        </p:blipFill>
        <p:spPr>
          <a:xfrm>
            <a:off x="9525024" y="-642966"/>
            <a:ext cx="2324106" cy="2324106"/>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 Images">
    <p:spTree>
      <p:nvGrpSpPr>
        <p:cNvPr id="1" name=""/>
        <p:cNvGrpSpPr/>
        <p:nvPr/>
      </p:nvGrpSpPr>
      <p:grpSpPr>
        <a:xfrm>
          <a:off x="0" y="0"/>
          <a:ext cx="0" cy="0"/>
          <a:chOff x="0" y="0"/>
          <a:chExt cx="0" cy="0"/>
        </a:xfrm>
      </p:grpSpPr>
      <p:grpSp>
        <p:nvGrpSpPr>
          <p:cNvPr id="2" name="Group 1"/>
          <p:cNvGrpSpPr/>
          <p:nvPr userDrawn="1"/>
        </p:nvGrpSpPr>
        <p:grpSpPr>
          <a:xfrm>
            <a:off x="609600" y="1043940"/>
            <a:ext cx="10972800" cy="45719"/>
            <a:chOff x="0" y="990600"/>
            <a:chExt cx="12192001" cy="45719"/>
          </a:xfrm>
        </p:grpSpPr>
        <p:sp>
          <p:nvSpPr>
            <p:cNvPr id="7" name="Rectangle 6"/>
            <p:cNvSpPr/>
            <p:nvPr/>
          </p:nvSpPr>
          <p:spPr>
            <a:xfrm>
              <a:off x="0" y="990600"/>
              <a:ext cx="11811000"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MY" dirty="0"/>
            </a:p>
          </p:txBody>
        </p:sp>
        <p:sp>
          <p:nvSpPr>
            <p:cNvPr id="8" name="Rectangle 7"/>
            <p:cNvSpPr/>
            <p:nvPr/>
          </p:nvSpPr>
          <p:spPr>
            <a:xfrm>
              <a:off x="11623040" y="990600"/>
              <a:ext cx="568961" cy="45719"/>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MY" dirty="0"/>
            </a:p>
          </p:txBody>
        </p:sp>
      </p:grpSp>
      <p:sp>
        <p:nvSpPr>
          <p:cNvPr id="10" name="Title 1"/>
          <p:cNvSpPr>
            <a:spLocks noGrp="1"/>
          </p:cNvSpPr>
          <p:nvPr>
            <p:ph type="title"/>
          </p:nvPr>
        </p:nvSpPr>
        <p:spPr>
          <a:xfrm>
            <a:off x="609600" y="230151"/>
            <a:ext cx="10972800" cy="813789"/>
          </a:xfrm>
        </p:spPr>
        <p:txBody>
          <a:bodyPr lIns="0" tIns="0" rIns="0" bIns="0">
            <a:normAutofit/>
          </a:bodyPr>
          <a:lstStyle>
            <a:lvl1pPr algn="l">
              <a:defRPr sz="4000" b="1">
                <a:solidFill>
                  <a:schemeClr val="accent1"/>
                </a:solidFill>
              </a:defRPr>
            </a:lvl1pPr>
          </a:lstStyle>
          <a:p>
            <a:r>
              <a:rPr lang="en-US" dirty="0"/>
              <a:t>Click to edit Master title style</a:t>
            </a:r>
            <a:endParaRPr lang="en-MY" dirty="0"/>
          </a:p>
        </p:txBody>
      </p:sp>
      <p:sp>
        <p:nvSpPr>
          <p:cNvPr id="9" name="Rectangle 8"/>
          <p:cNvSpPr/>
          <p:nvPr/>
        </p:nvSpPr>
        <p:spPr>
          <a:xfrm>
            <a:off x="0" y="6248400"/>
            <a:ext cx="12192000" cy="609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MY" dirty="0"/>
          </a:p>
        </p:txBody>
      </p:sp>
      <p:sp>
        <p:nvSpPr>
          <p:cNvPr id="3" name="Rectangle 2"/>
          <p:cNvSpPr/>
          <p:nvPr userDrawn="1"/>
        </p:nvSpPr>
        <p:spPr>
          <a:xfrm>
            <a:off x="0" y="6248400"/>
            <a:ext cx="152400" cy="6096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MY" dirty="0"/>
          </a:p>
        </p:txBody>
      </p:sp>
      <p:sp>
        <p:nvSpPr>
          <p:cNvPr id="6" name="Picture Placeholder 5"/>
          <p:cNvSpPr>
            <a:spLocks noGrp="1"/>
          </p:cNvSpPr>
          <p:nvPr>
            <p:ph type="pic" sz="quarter" idx="10"/>
          </p:nvPr>
        </p:nvSpPr>
        <p:spPr>
          <a:xfrm>
            <a:off x="609601" y="1545248"/>
            <a:ext cx="6096000" cy="1908221"/>
          </a:xfrm>
        </p:spPr>
        <p:txBody>
          <a:bodyPr/>
          <a:lstStyle/>
          <a:p>
            <a:endParaRPr lang="en-MY" dirty="0"/>
          </a:p>
        </p:txBody>
      </p:sp>
      <p:sp>
        <p:nvSpPr>
          <p:cNvPr id="13" name="Picture Placeholder 5"/>
          <p:cNvSpPr>
            <a:spLocks noGrp="1"/>
          </p:cNvSpPr>
          <p:nvPr>
            <p:ph type="pic" sz="quarter" idx="11"/>
          </p:nvPr>
        </p:nvSpPr>
        <p:spPr>
          <a:xfrm>
            <a:off x="5486400" y="3884589"/>
            <a:ext cx="6096000" cy="1908221"/>
          </a:xfrm>
        </p:spPr>
        <p:txBody>
          <a:bodyPr/>
          <a:lstStyle/>
          <a:p>
            <a:endParaRPr lang="en-MY" dirty="0"/>
          </a:p>
        </p:txBody>
      </p:sp>
      <p:pic>
        <p:nvPicPr>
          <p:cNvPr id="11" name="图片 10" descr="logo[1].png"/>
          <p:cNvPicPr>
            <a:picLocks noChangeAspect="1"/>
          </p:cNvPicPr>
          <p:nvPr userDrawn="1"/>
        </p:nvPicPr>
        <p:blipFill>
          <a:blip r:embed="rId2"/>
          <a:stretch>
            <a:fillRect/>
          </a:stretch>
        </p:blipFill>
        <p:spPr>
          <a:xfrm>
            <a:off x="9425284" y="6361766"/>
            <a:ext cx="2314318" cy="424820"/>
          </a:xfrm>
          <a:prstGeom prst="rect">
            <a:avLst/>
          </a:prstGeom>
        </p:spPr>
      </p:pic>
      <p:pic>
        <p:nvPicPr>
          <p:cNvPr id="12" name="图片 11" descr="透明版.png"/>
          <p:cNvPicPr>
            <a:picLocks noChangeAspect="1"/>
          </p:cNvPicPr>
          <p:nvPr userDrawn="1"/>
        </p:nvPicPr>
        <p:blipFill>
          <a:blip r:embed="rId3" cstate="print"/>
          <a:stretch>
            <a:fillRect/>
          </a:stretch>
        </p:blipFill>
        <p:spPr>
          <a:xfrm>
            <a:off x="9525024" y="-642966"/>
            <a:ext cx="2324106" cy="2324106"/>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 Images - 2">
    <p:spTree>
      <p:nvGrpSpPr>
        <p:cNvPr id="1" name=""/>
        <p:cNvGrpSpPr/>
        <p:nvPr/>
      </p:nvGrpSpPr>
      <p:grpSpPr>
        <a:xfrm>
          <a:off x="0" y="0"/>
          <a:ext cx="0" cy="0"/>
          <a:chOff x="0" y="0"/>
          <a:chExt cx="0" cy="0"/>
        </a:xfrm>
      </p:grpSpPr>
      <p:grpSp>
        <p:nvGrpSpPr>
          <p:cNvPr id="2" name="Group 1"/>
          <p:cNvGrpSpPr/>
          <p:nvPr userDrawn="1"/>
        </p:nvGrpSpPr>
        <p:grpSpPr>
          <a:xfrm>
            <a:off x="609600" y="1043940"/>
            <a:ext cx="10972800" cy="45719"/>
            <a:chOff x="0" y="990600"/>
            <a:chExt cx="12192001" cy="45719"/>
          </a:xfrm>
        </p:grpSpPr>
        <p:sp>
          <p:nvSpPr>
            <p:cNvPr id="7" name="Rectangle 6"/>
            <p:cNvSpPr/>
            <p:nvPr/>
          </p:nvSpPr>
          <p:spPr>
            <a:xfrm>
              <a:off x="0" y="990600"/>
              <a:ext cx="11811000"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MY" dirty="0"/>
            </a:p>
          </p:txBody>
        </p:sp>
        <p:sp>
          <p:nvSpPr>
            <p:cNvPr id="8" name="Rectangle 7"/>
            <p:cNvSpPr/>
            <p:nvPr/>
          </p:nvSpPr>
          <p:spPr>
            <a:xfrm>
              <a:off x="11623040" y="990600"/>
              <a:ext cx="568961" cy="45719"/>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MY" dirty="0"/>
            </a:p>
          </p:txBody>
        </p:sp>
      </p:grpSp>
      <p:sp>
        <p:nvSpPr>
          <p:cNvPr id="10" name="Title 1"/>
          <p:cNvSpPr>
            <a:spLocks noGrp="1"/>
          </p:cNvSpPr>
          <p:nvPr>
            <p:ph type="title"/>
          </p:nvPr>
        </p:nvSpPr>
        <p:spPr>
          <a:xfrm>
            <a:off x="609600" y="230151"/>
            <a:ext cx="10972800" cy="813789"/>
          </a:xfrm>
        </p:spPr>
        <p:txBody>
          <a:bodyPr lIns="0" tIns="0" rIns="0" bIns="0">
            <a:normAutofit/>
          </a:bodyPr>
          <a:lstStyle>
            <a:lvl1pPr algn="l">
              <a:defRPr sz="4000" b="1">
                <a:solidFill>
                  <a:schemeClr val="accent1"/>
                </a:solidFill>
              </a:defRPr>
            </a:lvl1pPr>
          </a:lstStyle>
          <a:p>
            <a:r>
              <a:rPr lang="en-US" dirty="0"/>
              <a:t>Click to edit Master title style</a:t>
            </a:r>
            <a:endParaRPr lang="en-MY" dirty="0"/>
          </a:p>
        </p:txBody>
      </p:sp>
      <p:sp>
        <p:nvSpPr>
          <p:cNvPr id="9" name="Rectangle 8"/>
          <p:cNvSpPr/>
          <p:nvPr/>
        </p:nvSpPr>
        <p:spPr>
          <a:xfrm>
            <a:off x="0" y="6248400"/>
            <a:ext cx="12192000" cy="609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MY" dirty="0"/>
          </a:p>
        </p:txBody>
      </p:sp>
      <p:sp>
        <p:nvSpPr>
          <p:cNvPr id="3" name="Rectangle 2"/>
          <p:cNvSpPr/>
          <p:nvPr userDrawn="1"/>
        </p:nvSpPr>
        <p:spPr>
          <a:xfrm>
            <a:off x="0" y="6248400"/>
            <a:ext cx="152400" cy="6096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MY" dirty="0"/>
          </a:p>
        </p:txBody>
      </p:sp>
      <p:sp>
        <p:nvSpPr>
          <p:cNvPr id="6" name="Picture Placeholder 5"/>
          <p:cNvSpPr>
            <a:spLocks noGrp="1"/>
          </p:cNvSpPr>
          <p:nvPr>
            <p:ph type="pic" sz="quarter" idx="10"/>
          </p:nvPr>
        </p:nvSpPr>
        <p:spPr>
          <a:xfrm>
            <a:off x="609601" y="1545248"/>
            <a:ext cx="2743199" cy="4247562"/>
          </a:xfrm>
        </p:spPr>
        <p:txBody>
          <a:bodyPr/>
          <a:lstStyle/>
          <a:p>
            <a:endParaRPr lang="en-MY" dirty="0"/>
          </a:p>
        </p:txBody>
      </p:sp>
      <p:sp>
        <p:nvSpPr>
          <p:cNvPr id="13" name="Picture Placeholder 5"/>
          <p:cNvSpPr>
            <a:spLocks noGrp="1"/>
          </p:cNvSpPr>
          <p:nvPr>
            <p:ph type="pic" sz="quarter" idx="11"/>
          </p:nvPr>
        </p:nvSpPr>
        <p:spPr>
          <a:xfrm>
            <a:off x="8839200" y="1545249"/>
            <a:ext cx="2743200" cy="4247561"/>
          </a:xfrm>
        </p:spPr>
        <p:txBody>
          <a:bodyPr/>
          <a:lstStyle/>
          <a:p>
            <a:endParaRPr lang="en-MY" dirty="0"/>
          </a:p>
        </p:txBody>
      </p:sp>
      <p:pic>
        <p:nvPicPr>
          <p:cNvPr id="11" name="图片 10" descr="logo[1].png"/>
          <p:cNvPicPr>
            <a:picLocks noChangeAspect="1"/>
          </p:cNvPicPr>
          <p:nvPr userDrawn="1"/>
        </p:nvPicPr>
        <p:blipFill>
          <a:blip r:embed="rId2"/>
          <a:stretch>
            <a:fillRect/>
          </a:stretch>
        </p:blipFill>
        <p:spPr>
          <a:xfrm>
            <a:off x="9425284" y="6361766"/>
            <a:ext cx="2314318" cy="424820"/>
          </a:xfrm>
          <a:prstGeom prst="rect">
            <a:avLst/>
          </a:prstGeom>
        </p:spPr>
      </p:pic>
      <p:pic>
        <p:nvPicPr>
          <p:cNvPr id="12" name="图片 11" descr="透明版.png"/>
          <p:cNvPicPr>
            <a:picLocks noChangeAspect="1"/>
          </p:cNvPicPr>
          <p:nvPr userDrawn="1"/>
        </p:nvPicPr>
        <p:blipFill>
          <a:blip r:embed="rId3" cstate="print"/>
          <a:stretch>
            <a:fillRect/>
          </a:stretch>
        </p:blipFill>
        <p:spPr>
          <a:xfrm>
            <a:off x="9525024" y="-642966"/>
            <a:ext cx="2324106" cy="2324106"/>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 Images - 3">
    <p:spTree>
      <p:nvGrpSpPr>
        <p:cNvPr id="1" name=""/>
        <p:cNvGrpSpPr/>
        <p:nvPr/>
      </p:nvGrpSpPr>
      <p:grpSpPr>
        <a:xfrm>
          <a:off x="0" y="0"/>
          <a:ext cx="0" cy="0"/>
          <a:chOff x="0" y="0"/>
          <a:chExt cx="0" cy="0"/>
        </a:xfrm>
      </p:grpSpPr>
      <p:sp>
        <p:nvSpPr>
          <p:cNvPr id="21" name="Picture Placeholder 20"/>
          <p:cNvSpPr>
            <a:spLocks noGrp="1"/>
          </p:cNvSpPr>
          <p:nvPr>
            <p:ph type="pic" sz="quarter" idx="10"/>
          </p:nvPr>
        </p:nvSpPr>
        <p:spPr>
          <a:xfrm>
            <a:off x="1181100" y="1752600"/>
            <a:ext cx="2133600" cy="2133600"/>
          </a:xfrm>
          <a:custGeom>
            <a:avLst/>
            <a:gdLst>
              <a:gd name="connsiteX0" fmla="*/ 1066800 w 2133600"/>
              <a:gd name="connsiteY0" fmla="*/ 0 h 2133600"/>
              <a:gd name="connsiteX1" fmla="*/ 2133600 w 2133600"/>
              <a:gd name="connsiteY1" fmla="*/ 1066800 h 2133600"/>
              <a:gd name="connsiteX2" fmla="*/ 1066800 w 2133600"/>
              <a:gd name="connsiteY2" fmla="*/ 2133600 h 2133600"/>
              <a:gd name="connsiteX3" fmla="*/ 0 w 2133600"/>
              <a:gd name="connsiteY3" fmla="*/ 1066800 h 2133600"/>
              <a:gd name="connsiteX4" fmla="*/ 1066800 w 2133600"/>
              <a:gd name="connsiteY4" fmla="*/ 0 h 213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3600" h="2133600">
                <a:moveTo>
                  <a:pt x="1066800" y="0"/>
                </a:moveTo>
                <a:cubicBezTo>
                  <a:pt x="1655977" y="0"/>
                  <a:pt x="2133600" y="477623"/>
                  <a:pt x="2133600" y="1066800"/>
                </a:cubicBezTo>
                <a:cubicBezTo>
                  <a:pt x="2133600" y="1655977"/>
                  <a:pt x="1655977" y="2133600"/>
                  <a:pt x="1066800" y="2133600"/>
                </a:cubicBezTo>
                <a:cubicBezTo>
                  <a:pt x="477623" y="2133600"/>
                  <a:pt x="0" y="1655977"/>
                  <a:pt x="0" y="1066800"/>
                </a:cubicBezTo>
                <a:cubicBezTo>
                  <a:pt x="0" y="477623"/>
                  <a:pt x="477623" y="0"/>
                  <a:pt x="1066800" y="0"/>
                </a:cubicBezTo>
                <a:close/>
              </a:path>
            </a:pathLst>
          </a:custGeom>
        </p:spPr>
        <p:txBody>
          <a:bodyPr wrap="square">
            <a:noAutofit/>
          </a:bodyPr>
          <a:lstStyle/>
          <a:p>
            <a:endParaRPr lang="en-MY" dirty="0"/>
          </a:p>
        </p:txBody>
      </p:sp>
      <p:grpSp>
        <p:nvGrpSpPr>
          <p:cNvPr id="2" name="Group 1"/>
          <p:cNvGrpSpPr/>
          <p:nvPr userDrawn="1"/>
        </p:nvGrpSpPr>
        <p:grpSpPr>
          <a:xfrm>
            <a:off x="609600" y="1043940"/>
            <a:ext cx="10972800" cy="45719"/>
            <a:chOff x="0" y="990600"/>
            <a:chExt cx="12192001" cy="45719"/>
          </a:xfrm>
        </p:grpSpPr>
        <p:sp>
          <p:nvSpPr>
            <p:cNvPr id="7" name="Rectangle 6"/>
            <p:cNvSpPr/>
            <p:nvPr/>
          </p:nvSpPr>
          <p:spPr>
            <a:xfrm>
              <a:off x="0" y="990600"/>
              <a:ext cx="11811000"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MY" dirty="0"/>
            </a:p>
          </p:txBody>
        </p:sp>
        <p:sp>
          <p:nvSpPr>
            <p:cNvPr id="8" name="Rectangle 7"/>
            <p:cNvSpPr/>
            <p:nvPr/>
          </p:nvSpPr>
          <p:spPr>
            <a:xfrm>
              <a:off x="11623040" y="990600"/>
              <a:ext cx="568961" cy="45719"/>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MY" dirty="0"/>
            </a:p>
          </p:txBody>
        </p:sp>
      </p:grpSp>
      <p:sp>
        <p:nvSpPr>
          <p:cNvPr id="10" name="Title 1"/>
          <p:cNvSpPr>
            <a:spLocks noGrp="1"/>
          </p:cNvSpPr>
          <p:nvPr>
            <p:ph type="title"/>
          </p:nvPr>
        </p:nvSpPr>
        <p:spPr>
          <a:xfrm>
            <a:off x="609600" y="230151"/>
            <a:ext cx="10972800" cy="813789"/>
          </a:xfrm>
        </p:spPr>
        <p:txBody>
          <a:bodyPr lIns="0" tIns="0" rIns="0" bIns="0">
            <a:normAutofit/>
          </a:bodyPr>
          <a:lstStyle>
            <a:lvl1pPr algn="l">
              <a:defRPr sz="4000" b="1">
                <a:solidFill>
                  <a:schemeClr val="accent1"/>
                </a:solidFill>
              </a:defRPr>
            </a:lvl1pPr>
          </a:lstStyle>
          <a:p>
            <a:r>
              <a:rPr lang="en-US" dirty="0"/>
              <a:t>Click to edit Master title style</a:t>
            </a:r>
            <a:endParaRPr lang="en-MY" dirty="0"/>
          </a:p>
        </p:txBody>
      </p:sp>
      <p:sp>
        <p:nvSpPr>
          <p:cNvPr id="9" name="Rectangle 8"/>
          <p:cNvSpPr/>
          <p:nvPr/>
        </p:nvSpPr>
        <p:spPr>
          <a:xfrm>
            <a:off x="0" y="6248400"/>
            <a:ext cx="12192000" cy="609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MY" dirty="0"/>
          </a:p>
        </p:txBody>
      </p:sp>
      <p:sp>
        <p:nvSpPr>
          <p:cNvPr id="3" name="Rectangle 2"/>
          <p:cNvSpPr/>
          <p:nvPr userDrawn="1"/>
        </p:nvSpPr>
        <p:spPr>
          <a:xfrm>
            <a:off x="0" y="6248400"/>
            <a:ext cx="152400" cy="6096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MY" dirty="0"/>
          </a:p>
        </p:txBody>
      </p:sp>
      <p:sp>
        <p:nvSpPr>
          <p:cNvPr id="23" name="Picture Placeholder 22"/>
          <p:cNvSpPr>
            <a:spLocks noGrp="1"/>
          </p:cNvSpPr>
          <p:nvPr>
            <p:ph type="pic" sz="quarter" idx="11"/>
          </p:nvPr>
        </p:nvSpPr>
        <p:spPr>
          <a:xfrm>
            <a:off x="8877300" y="1752600"/>
            <a:ext cx="2133600" cy="2133600"/>
          </a:xfrm>
          <a:custGeom>
            <a:avLst/>
            <a:gdLst>
              <a:gd name="connsiteX0" fmla="*/ 1066800 w 2133600"/>
              <a:gd name="connsiteY0" fmla="*/ 0 h 2133600"/>
              <a:gd name="connsiteX1" fmla="*/ 2133600 w 2133600"/>
              <a:gd name="connsiteY1" fmla="*/ 1066800 h 2133600"/>
              <a:gd name="connsiteX2" fmla="*/ 1066800 w 2133600"/>
              <a:gd name="connsiteY2" fmla="*/ 2133600 h 2133600"/>
              <a:gd name="connsiteX3" fmla="*/ 0 w 2133600"/>
              <a:gd name="connsiteY3" fmla="*/ 1066800 h 2133600"/>
              <a:gd name="connsiteX4" fmla="*/ 1066800 w 2133600"/>
              <a:gd name="connsiteY4" fmla="*/ 0 h 213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3600" h="2133600">
                <a:moveTo>
                  <a:pt x="1066800" y="0"/>
                </a:moveTo>
                <a:cubicBezTo>
                  <a:pt x="1655977" y="0"/>
                  <a:pt x="2133600" y="477623"/>
                  <a:pt x="2133600" y="1066800"/>
                </a:cubicBezTo>
                <a:cubicBezTo>
                  <a:pt x="2133600" y="1655977"/>
                  <a:pt x="1655977" y="2133600"/>
                  <a:pt x="1066800" y="2133600"/>
                </a:cubicBezTo>
                <a:cubicBezTo>
                  <a:pt x="477623" y="2133600"/>
                  <a:pt x="0" y="1655977"/>
                  <a:pt x="0" y="1066800"/>
                </a:cubicBezTo>
                <a:cubicBezTo>
                  <a:pt x="0" y="477623"/>
                  <a:pt x="477623" y="0"/>
                  <a:pt x="1066800" y="0"/>
                </a:cubicBezTo>
                <a:close/>
              </a:path>
            </a:pathLst>
          </a:custGeom>
        </p:spPr>
        <p:txBody>
          <a:bodyPr wrap="square">
            <a:noAutofit/>
          </a:bodyPr>
          <a:lstStyle/>
          <a:p>
            <a:endParaRPr lang="en-MY" dirty="0"/>
          </a:p>
        </p:txBody>
      </p:sp>
      <p:sp>
        <p:nvSpPr>
          <p:cNvPr id="25" name="Picture Placeholder 24"/>
          <p:cNvSpPr>
            <a:spLocks noGrp="1"/>
          </p:cNvSpPr>
          <p:nvPr>
            <p:ph type="pic" sz="quarter" idx="12"/>
          </p:nvPr>
        </p:nvSpPr>
        <p:spPr>
          <a:xfrm>
            <a:off x="5029200" y="1752600"/>
            <a:ext cx="2133600" cy="2133600"/>
          </a:xfrm>
          <a:custGeom>
            <a:avLst/>
            <a:gdLst>
              <a:gd name="connsiteX0" fmla="*/ 1066800 w 2133600"/>
              <a:gd name="connsiteY0" fmla="*/ 0 h 2133600"/>
              <a:gd name="connsiteX1" fmla="*/ 2133600 w 2133600"/>
              <a:gd name="connsiteY1" fmla="*/ 1066800 h 2133600"/>
              <a:gd name="connsiteX2" fmla="*/ 1066800 w 2133600"/>
              <a:gd name="connsiteY2" fmla="*/ 2133600 h 2133600"/>
              <a:gd name="connsiteX3" fmla="*/ 0 w 2133600"/>
              <a:gd name="connsiteY3" fmla="*/ 1066800 h 2133600"/>
              <a:gd name="connsiteX4" fmla="*/ 1066800 w 2133600"/>
              <a:gd name="connsiteY4" fmla="*/ 0 h 213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3600" h="2133600">
                <a:moveTo>
                  <a:pt x="1066800" y="0"/>
                </a:moveTo>
                <a:cubicBezTo>
                  <a:pt x="1655977" y="0"/>
                  <a:pt x="2133600" y="477623"/>
                  <a:pt x="2133600" y="1066800"/>
                </a:cubicBezTo>
                <a:cubicBezTo>
                  <a:pt x="2133600" y="1655977"/>
                  <a:pt x="1655977" y="2133600"/>
                  <a:pt x="1066800" y="2133600"/>
                </a:cubicBezTo>
                <a:cubicBezTo>
                  <a:pt x="477623" y="2133600"/>
                  <a:pt x="0" y="1655977"/>
                  <a:pt x="0" y="1066800"/>
                </a:cubicBezTo>
                <a:cubicBezTo>
                  <a:pt x="0" y="477623"/>
                  <a:pt x="477623" y="0"/>
                  <a:pt x="1066800" y="0"/>
                </a:cubicBezTo>
                <a:close/>
              </a:path>
            </a:pathLst>
          </a:custGeom>
        </p:spPr>
        <p:txBody>
          <a:bodyPr wrap="square">
            <a:noAutofit/>
          </a:bodyPr>
          <a:lstStyle/>
          <a:p>
            <a:endParaRPr lang="en-MY" dirty="0"/>
          </a:p>
        </p:txBody>
      </p:sp>
      <p:pic>
        <p:nvPicPr>
          <p:cNvPr id="11" name="图片 10" descr="logo[1].png"/>
          <p:cNvPicPr>
            <a:picLocks noChangeAspect="1"/>
          </p:cNvPicPr>
          <p:nvPr userDrawn="1"/>
        </p:nvPicPr>
        <p:blipFill>
          <a:blip r:embed="rId2"/>
          <a:stretch>
            <a:fillRect/>
          </a:stretch>
        </p:blipFill>
        <p:spPr>
          <a:xfrm>
            <a:off x="9425284" y="6361766"/>
            <a:ext cx="2314318" cy="424820"/>
          </a:xfrm>
          <a:prstGeom prst="rect">
            <a:avLst/>
          </a:prstGeom>
        </p:spPr>
      </p:pic>
      <p:pic>
        <p:nvPicPr>
          <p:cNvPr id="12" name="图片 11" descr="透明版.png"/>
          <p:cNvPicPr>
            <a:picLocks noChangeAspect="1"/>
          </p:cNvPicPr>
          <p:nvPr userDrawn="1"/>
        </p:nvPicPr>
        <p:blipFill>
          <a:blip r:embed="rId3" cstate="print"/>
          <a:stretch>
            <a:fillRect/>
          </a:stretch>
        </p:blipFill>
        <p:spPr>
          <a:xfrm>
            <a:off x="9525024" y="-642966"/>
            <a:ext cx="2324106" cy="2324106"/>
          </a:xfrm>
          <a:prstGeom prst="rect">
            <a:avLst/>
          </a:prstGeom>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grpSp>
        <p:nvGrpSpPr>
          <p:cNvPr id="2" name="Group 1"/>
          <p:cNvGrpSpPr/>
          <p:nvPr userDrawn="1"/>
        </p:nvGrpSpPr>
        <p:grpSpPr>
          <a:xfrm>
            <a:off x="609600" y="1043940"/>
            <a:ext cx="10972800" cy="45719"/>
            <a:chOff x="0" y="990600"/>
            <a:chExt cx="12192001" cy="45719"/>
          </a:xfrm>
        </p:grpSpPr>
        <p:sp>
          <p:nvSpPr>
            <p:cNvPr id="7" name="Rectangle 6"/>
            <p:cNvSpPr/>
            <p:nvPr/>
          </p:nvSpPr>
          <p:spPr>
            <a:xfrm>
              <a:off x="0" y="990600"/>
              <a:ext cx="11811000"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MY" dirty="0"/>
            </a:p>
          </p:txBody>
        </p:sp>
        <p:sp>
          <p:nvSpPr>
            <p:cNvPr id="8" name="Rectangle 7"/>
            <p:cNvSpPr/>
            <p:nvPr/>
          </p:nvSpPr>
          <p:spPr>
            <a:xfrm>
              <a:off x="11623040" y="990600"/>
              <a:ext cx="568961" cy="45719"/>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MY" dirty="0"/>
            </a:p>
          </p:txBody>
        </p:sp>
      </p:grpSp>
      <p:sp>
        <p:nvSpPr>
          <p:cNvPr id="10" name="Title 1"/>
          <p:cNvSpPr>
            <a:spLocks noGrp="1"/>
          </p:cNvSpPr>
          <p:nvPr>
            <p:ph type="title"/>
          </p:nvPr>
        </p:nvSpPr>
        <p:spPr>
          <a:xfrm>
            <a:off x="609600" y="230151"/>
            <a:ext cx="10972800" cy="813789"/>
          </a:xfrm>
        </p:spPr>
        <p:txBody>
          <a:bodyPr lIns="0" tIns="0" rIns="0" bIns="0">
            <a:normAutofit/>
          </a:bodyPr>
          <a:lstStyle>
            <a:lvl1pPr algn="l">
              <a:defRPr sz="4000" b="1">
                <a:solidFill>
                  <a:schemeClr val="accent1"/>
                </a:solidFill>
              </a:defRPr>
            </a:lvl1pPr>
          </a:lstStyle>
          <a:p>
            <a:r>
              <a:rPr lang="en-US" dirty="0"/>
              <a:t>Click to edit Master title style</a:t>
            </a:r>
            <a:endParaRPr lang="en-MY" dirty="0"/>
          </a:p>
        </p:txBody>
      </p:sp>
      <p:sp>
        <p:nvSpPr>
          <p:cNvPr id="9" name="Rectangle 8"/>
          <p:cNvSpPr/>
          <p:nvPr/>
        </p:nvSpPr>
        <p:spPr>
          <a:xfrm>
            <a:off x="0" y="6248400"/>
            <a:ext cx="12192000" cy="609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MY" dirty="0"/>
          </a:p>
        </p:txBody>
      </p:sp>
      <p:sp>
        <p:nvSpPr>
          <p:cNvPr id="3" name="Rectangle 2"/>
          <p:cNvSpPr/>
          <p:nvPr userDrawn="1"/>
        </p:nvSpPr>
        <p:spPr>
          <a:xfrm>
            <a:off x="0" y="6248400"/>
            <a:ext cx="152400" cy="6096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MY" dirty="0"/>
          </a:p>
        </p:txBody>
      </p:sp>
      <p:sp>
        <p:nvSpPr>
          <p:cNvPr id="6" name="Picture Placeholder 5"/>
          <p:cNvSpPr>
            <a:spLocks noGrp="1"/>
          </p:cNvSpPr>
          <p:nvPr>
            <p:ph type="pic" sz="quarter" idx="10"/>
          </p:nvPr>
        </p:nvSpPr>
        <p:spPr>
          <a:xfrm>
            <a:off x="609601" y="1545248"/>
            <a:ext cx="3200399" cy="1883752"/>
          </a:xfrm>
        </p:spPr>
        <p:txBody>
          <a:bodyPr/>
          <a:lstStyle/>
          <a:p>
            <a:endParaRPr lang="en-MY" dirty="0"/>
          </a:p>
        </p:txBody>
      </p:sp>
      <p:sp>
        <p:nvSpPr>
          <p:cNvPr id="15" name="Picture Placeholder 5"/>
          <p:cNvSpPr>
            <a:spLocks noGrp="1"/>
          </p:cNvSpPr>
          <p:nvPr>
            <p:ph type="pic" sz="quarter" idx="11"/>
          </p:nvPr>
        </p:nvSpPr>
        <p:spPr>
          <a:xfrm>
            <a:off x="8382001" y="1545248"/>
            <a:ext cx="3200399" cy="1883752"/>
          </a:xfrm>
        </p:spPr>
        <p:txBody>
          <a:bodyPr/>
          <a:lstStyle/>
          <a:p>
            <a:endParaRPr lang="en-MY" dirty="0"/>
          </a:p>
        </p:txBody>
      </p:sp>
      <p:sp>
        <p:nvSpPr>
          <p:cNvPr id="16" name="Picture Placeholder 5"/>
          <p:cNvSpPr>
            <a:spLocks noGrp="1"/>
          </p:cNvSpPr>
          <p:nvPr>
            <p:ph type="pic" sz="quarter" idx="12"/>
          </p:nvPr>
        </p:nvSpPr>
        <p:spPr>
          <a:xfrm>
            <a:off x="4495801" y="1545248"/>
            <a:ext cx="3200399" cy="1883752"/>
          </a:xfrm>
        </p:spPr>
        <p:txBody>
          <a:bodyPr/>
          <a:lstStyle/>
          <a:p>
            <a:endParaRPr lang="en-MY" dirty="0"/>
          </a:p>
        </p:txBody>
      </p:sp>
      <p:pic>
        <p:nvPicPr>
          <p:cNvPr id="11" name="图片 10" descr="logo[1].png"/>
          <p:cNvPicPr>
            <a:picLocks noChangeAspect="1"/>
          </p:cNvPicPr>
          <p:nvPr userDrawn="1"/>
        </p:nvPicPr>
        <p:blipFill>
          <a:blip r:embed="rId2"/>
          <a:stretch>
            <a:fillRect/>
          </a:stretch>
        </p:blipFill>
        <p:spPr>
          <a:xfrm>
            <a:off x="9425284" y="6361766"/>
            <a:ext cx="2314318" cy="424820"/>
          </a:xfrm>
          <a:prstGeom prst="rect">
            <a:avLst/>
          </a:prstGeom>
        </p:spPr>
      </p:pic>
      <p:pic>
        <p:nvPicPr>
          <p:cNvPr id="12" name="图片 11" descr="透明版.png"/>
          <p:cNvPicPr>
            <a:picLocks noChangeAspect="1"/>
          </p:cNvPicPr>
          <p:nvPr userDrawn="1"/>
        </p:nvPicPr>
        <p:blipFill>
          <a:blip r:embed="rId3" cstate="print"/>
          <a:stretch>
            <a:fillRect/>
          </a:stretch>
        </p:blipFill>
        <p:spPr>
          <a:xfrm>
            <a:off x="9525024" y="-642966"/>
            <a:ext cx="2324106" cy="2324106"/>
          </a:xfrm>
          <a:prstGeom prst="rect">
            <a:avLst/>
          </a:prstGeom>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4 images">
    <p:spTree>
      <p:nvGrpSpPr>
        <p:cNvPr id="1" name=""/>
        <p:cNvGrpSpPr/>
        <p:nvPr/>
      </p:nvGrpSpPr>
      <p:grpSpPr>
        <a:xfrm>
          <a:off x="0" y="0"/>
          <a:ext cx="0" cy="0"/>
          <a:chOff x="0" y="0"/>
          <a:chExt cx="0" cy="0"/>
        </a:xfrm>
      </p:grpSpPr>
      <p:grpSp>
        <p:nvGrpSpPr>
          <p:cNvPr id="2" name="Group 1"/>
          <p:cNvGrpSpPr/>
          <p:nvPr userDrawn="1"/>
        </p:nvGrpSpPr>
        <p:grpSpPr>
          <a:xfrm>
            <a:off x="609600" y="1043940"/>
            <a:ext cx="10972800" cy="45719"/>
            <a:chOff x="0" y="990600"/>
            <a:chExt cx="12192001" cy="45719"/>
          </a:xfrm>
        </p:grpSpPr>
        <p:sp>
          <p:nvSpPr>
            <p:cNvPr id="7" name="Rectangle 6"/>
            <p:cNvSpPr/>
            <p:nvPr/>
          </p:nvSpPr>
          <p:spPr>
            <a:xfrm>
              <a:off x="0" y="990600"/>
              <a:ext cx="11811000"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MY" dirty="0"/>
            </a:p>
          </p:txBody>
        </p:sp>
        <p:sp>
          <p:nvSpPr>
            <p:cNvPr id="8" name="Rectangle 7"/>
            <p:cNvSpPr/>
            <p:nvPr/>
          </p:nvSpPr>
          <p:spPr>
            <a:xfrm>
              <a:off x="11623040" y="990600"/>
              <a:ext cx="568961" cy="45719"/>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MY" dirty="0"/>
            </a:p>
          </p:txBody>
        </p:sp>
      </p:grpSp>
      <p:sp>
        <p:nvSpPr>
          <p:cNvPr id="10" name="Title 1"/>
          <p:cNvSpPr>
            <a:spLocks noGrp="1"/>
          </p:cNvSpPr>
          <p:nvPr>
            <p:ph type="title"/>
          </p:nvPr>
        </p:nvSpPr>
        <p:spPr>
          <a:xfrm>
            <a:off x="609600" y="230151"/>
            <a:ext cx="10972800" cy="813789"/>
          </a:xfrm>
        </p:spPr>
        <p:txBody>
          <a:bodyPr lIns="0" tIns="0" rIns="0" bIns="0">
            <a:normAutofit/>
          </a:bodyPr>
          <a:lstStyle>
            <a:lvl1pPr algn="l">
              <a:defRPr sz="4000" b="1">
                <a:solidFill>
                  <a:schemeClr val="accent1"/>
                </a:solidFill>
              </a:defRPr>
            </a:lvl1pPr>
          </a:lstStyle>
          <a:p>
            <a:r>
              <a:rPr lang="en-US" dirty="0"/>
              <a:t>Click to edit Master title style</a:t>
            </a:r>
            <a:endParaRPr lang="en-MY" dirty="0"/>
          </a:p>
        </p:txBody>
      </p:sp>
      <p:sp>
        <p:nvSpPr>
          <p:cNvPr id="9" name="Rectangle 8"/>
          <p:cNvSpPr/>
          <p:nvPr/>
        </p:nvSpPr>
        <p:spPr>
          <a:xfrm>
            <a:off x="0" y="6248400"/>
            <a:ext cx="12192000" cy="609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MY" dirty="0"/>
          </a:p>
        </p:txBody>
      </p:sp>
      <p:sp>
        <p:nvSpPr>
          <p:cNvPr id="3" name="Rectangle 2"/>
          <p:cNvSpPr/>
          <p:nvPr userDrawn="1"/>
        </p:nvSpPr>
        <p:spPr>
          <a:xfrm>
            <a:off x="0" y="6248400"/>
            <a:ext cx="152400" cy="6096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MY" dirty="0"/>
          </a:p>
        </p:txBody>
      </p:sp>
      <p:sp>
        <p:nvSpPr>
          <p:cNvPr id="6" name="Picture Placeholder 5"/>
          <p:cNvSpPr>
            <a:spLocks noGrp="1"/>
          </p:cNvSpPr>
          <p:nvPr>
            <p:ph type="pic" sz="quarter" idx="10"/>
          </p:nvPr>
        </p:nvSpPr>
        <p:spPr>
          <a:xfrm>
            <a:off x="609600" y="1600200"/>
            <a:ext cx="1828800" cy="1828800"/>
          </a:xfrm>
        </p:spPr>
        <p:txBody>
          <a:bodyPr/>
          <a:lstStyle/>
          <a:p>
            <a:endParaRPr lang="en-MY" dirty="0"/>
          </a:p>
        </p:txBody>
      </p:sp>
      <p:sp>
        <p:nvSpPr>
          <p:cNvPr id="13" name="Picture Placeholder 5"/>
          <p:cNvSpPr>
            <a:spLocks noGrp="1"/>
          </p:cNvSpPr>
          <p:nvPr>
            <p:ph type="pic" sz="quarter" idx="11"/>
          </p:nvPr>
        </p:nvSpPr>
        <p:spPr>
          <a:xfrm>
            <a:off x="609600" y="3907788"/>
            <a:ext cx="1828800" cy="1828800"/>
          </a:xfrm>
        </p:spPr>
        <p:txBody>
          <a:bodyPr/>
          <a:lstStyle/>
          <a:p>
            <a:endParaRPr lang="en-MY" dirty="0"/>
          </a:p>
        </p:txBody>
      </p:sp>
      <p:sp>
        <p:nvSpPr>
          <p:cNvPr id="14" name="Picture Placeholder 5"/>
          <p:cNvSpPr>
            <a:spLocks noGrp="1"/>
          </p:cNvSpPr>
          <p:nvPr>
            <p:ph type="pic" sz="quarter" idx="12"/>
          </p:nvPr>
        </p:nvSpPr>
        <p:spPr>
          <a:xfrm>
            <a:off x="6096000" y="1600200"/>
            <a:ext cx="1828800" cy="1828800"/>
          </a:xfrm>
        </p:spPr>
        <p:txBody>
          <a:bodyPr/>
          <a:lstStyle/>
          <a:p>
            <a:endParaRPr lang="en-MY" dirty="0"/>
          </a:p>
        </p:txBody>
      </p:sp>
      <p:sp>
        <p:nvSpPr>
          <p:cNvPr id="15" name="Picture Placeholder 5"/>
          <p:cNvSpPr>
            <a:spLocks noGrp="1"/>
          </p:cNvSpPr>
          <p:nvPr>
            <p:ph type="pic" sz="quarter" idx="13"/>
          </p:nvPr>
        </p:nvSpPr>
        <p:spPr>
          <a:xfrm>
            <a:off x="6096000" y="3907788"/>
            <a:ext cx="1828800" cy="1828800"/>
          </a:xfrm>
        </p:spPr>
        <p:txBody>
          <a:bodyPr/>
          <a:lstStyle/>
          <a:p>
            <a:endParaRPr lang="en-MY" dirty="0"/>
          </a:p>
        </p:txBody>
      </p:sp>
      <p:pic>
        <p:nvPicPr>
          <p:cNvPr id="12" name="图片 11" descr="logo[1].png"/>
          <p:cNvPicPr>
            <a:picLocks noChangeAspect="1"/>
          </p:cNvPicPr>
          <p:nvPr userDrawn="1"/>
        </p:nvPicPr>
        <p:blipFill>
          <a:blip r:embed="rId2"/>
          <a:stretch>
            <a:fillRect/>
          </a:stretch>
        </p:blipFill>
        <p:spPr>
          <a:xfrm>
            <a:off x="9425284" y="6361766"/>
            <a:ext cx="2314318" cy="424820"/>
          </a:xfrm>
          <a:prstGeom prst="rect">
            <a:avLst/>
          </a:prstGeom>
        </p:spPr>
      </p:pic>
      <p:pic>
        <p:nvPicPr>
          <p:cNvPr id="16" name="图片 15" descr="透明版.png"/>
          <p:cNvPicPr>
            <a:picLocks noChangeAspect="1"/>
          </p:cNvPicPr>
          <p:nvPr userDrawn="1"/>
        </p:nvPicPr>
        <p:blipFill>
          <a:blip r:embed="rId3" cstate="print"/>
          <a:stretch>
            <a:fillRect/>
          </a:stretch>
        </p:blipFill>
        <p:spPr>
          <a:xfrm>
            <a:off x="9525024" y="-642966"/>
            <a:ext cx="2324106" cy="2324106"/>
          </a:xfrm>
          <a:prstGeom prst="rect">
            <a:avLst/>
          </a:prstGeom>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_Chapter Divider">
    <p:spTree>
      <p:nvGrpSpPr>
        <p:cNvPr id="1" name=""/>
        <p:cNvGrpSpPr/>
        <p:nvPr/>
      </p:nvGrpSpPr>
      <p:grpSpPr>
        <a:xfrm>
          <a:off x="0" y="0"/>
          <a:ext cx="0" cy="0"/>
          <a:chOff x="0" y="0"/>
          <a:chExt cx="0" cy="0"/>
        </a:xfrm>
      </p:grpSpPr>
      <p:pic>
        <p:nvPicPr>
          <p:cNvPr id="8" name="Picture 7" descr="A group of people in a room&#10;&#10;Description automatically generated"/>
          <p:cNvPicPr>
            <a:picLocks noChangeAspect="1"/>
          </p:cNvPicPr>
          <p:nvPr userDrawn="1"/>
        </p:nvPicPr>
        <p:blipFill>
          <a:blip r:embed="rId2"/>
          <a:srcRect t="3125" b="21875"/>
          <a:stretch>
            <a:fillRect/>
          </a:stretch>
        </p:blipFill>
        <p:spPr>
          <a:xfrm>
            <a:off x="0" y="0"/>
            <a:ext cx="12192000" cy="6858000"/>
          </a:xfrm>
          <a:prstGeom prst="rect">
            <a:avLst/>
          </a:prstGeom>
        </p:spPr>
      </p:pic>
      <p:sp>
        <p:nvSpPr>
          <p:cNvPr id="11" name="矩形 10"/>
          <p:cNvSpPr/>
          <p:nvPr userDrawn="1"/>
        </p:nvSpPr>
        <p:spPr>
          <a:xfrm>
            <a:off x="-23770" y="0"/>
            <a:ext cx="12192000" cy="6858000"/>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 name="Title 1"/>
          <p:cNvSpPr>
            <a:spLocks noGrp="1"/>
          </p:cNvSpPr>
          <p:nvPr>
            <p:ph type="title" hasCustomPrompt="1"/>
          </p:nvPr>
        </p:nvSpPr>
        <p:spPr>
          <a:xfrm>
            <a:off x="3200400" y="2676173"/>
            <a:ext cx="5791200" cy="1477328"/>
          </a:xfrm>
        </p:spPr>
        <p:txBody>
          <a:bodyPr/>
          <a:lstStyle>
            <a:lvl1pPr algn="ctr">
              <a:defRPr sz="4800" b="1"/>
            </a:lvl1pPr>
          </a:lstStyle>
          <a:p>
            <a:r>
              <a:rPr lang="en-US" dirty="0"/>
              <a:t>Click to edit</a:t>
            </a:r>
            <a:endParaRPr lang="en-MY" dirty="0"/>
          </a:p>
        </p:txBody>
      </p:sp>
      <p:sp>
        <p:nvSpPr>
          <p:cNvPr id="3" name="Rectangle 2"/>
          <p:cNvSpPr/>
          <p:nvPr userDrawn="1"/>
        </p:nvSpPr>
        <p:spPr>
          <a:xfrm>
            <a:off x="11582401" y="381000"/>
            <a:ext cx="609600" cy="6477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MY"/>
          </a:p>
        </p:txBody>
      </p:sp>
      <p:sp>
        <p:nvSpPr>
          <p:cNvPr id="4" name="Rectangle 3"/>
          <p:cNvSpPr/>
          <p:nvPr userDrawn="1"/>
        </p:nvSpPr>
        <p:spPr>
          <a:xfrm>
            <a:off x="11582401" y="0"/>
            <a:ext cx="609600" cy="612648"/>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MY"/>
          </a:p>
        </p:txBody>
      </p:sp>
      <p:grpSp>
        <p:nvGrpSpPr>
          <p:cNvPr id="5" name="Group 5"/>
          <p:cNvGrpSpPr/>
          <p:nvPr userDrawn="1"/>
        </p:nvGrpSpPr>
        <p:grpSpPr>
          <a:xfrm>
            <a:off x="4541217" y="1516136"/>
            <a:ext cx="3109566" cy="911046"/>
            <a:chOff x="4541217" y="1177231"/>
            <a:chExt cx="3109566" cy="911046"/>
          </a:xfrm>
        </p:grpSpPr>
        <p:sp>
          <p:nvSpPr>
            <p:cNvPr id="9" name="Rectangle 8"/>
            <p:cNvSpPr/>
            <p:nvPr/>
          </p:nvSpPr>
          <p:spPr>
            <a:xfrm>
              <a:off x="4541217" y="1177231"/>
              <a:ext cx="3109566" cy="651569"/>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sz="2800" b="1" dirty="0">
                <a:solidFill>
                  <a:schemeClr val="accent1"/>
                </a:solidFill>
                <a:latin typeface="+mj-lt"/>
              </a:endParaRPr>
            </a:p>
          </p:txBody>
        </p:sp>
        <p:sp>
          <p:nvSpPr>
            <p:cNvPr id="10" name="Right Triangle 9"/>
            <p:cNvSpPr/>
            <p:nvPr/>
          </p:nvSpPr>
          <p:spPr>
            <a:xfrm rot="18900000">
              <a:off x="5913103" y="1717294"/>
              <a:ext cx="365794" cy="370983"/>
            </a:xfrm>
            <a:prstGeom prst="rtTriangle">
              <a:avLst/>
            </a:prstGeom>
            <a:solidFill>
              <a:schemeClr val="accent6"/>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Page">
    <p:spTree>
      <p:nvGrpSpPr>
        <p:cNvPr id="1" name=""/>
        <p:cNvGrpSpPr/>
        <p:nvPr/>
      </p:nvGrpSpPr>
      <p:grpSpPr>
        <a:xfrm>
          <a:off x="0" y="0"/>
          <a:ext cx="0" cy="0"/>
          <a:chOff x="0" y="0"/>
          <a:chExt cx="0" cy="0"/>
        </a:xfrm>
      </p:grpSpPr>
      <p:sp>
        <p:nvSpPr>
          <p:cNvPr id="4" name="Rectangle 3"/>
          <p:cNvSpPr/>
          <p:nvPr userDrawn="1"/>
        </p:nvSpPr>
        <p:spPr>
          <a:xfrm>
            <a:off x="11582401" y="381000"/>
            <a:ext cx="609600" cy="6477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MY"/>
          </a:p>
        </p:txBody>
      </p:sp>
      <p:sp>
        <p:nvSpPr>
          <p:cNvPr id="5" name="Rectangle 4"/>
          <p:cNvSpPr/>
          <p:nvPr userDrawn="1"/>
        </p:nvSpPr>
        <p:spPr>
          <a:xfrm>
            <a:off x="11582400" y="0"/>
            <a:ext cx="612648" cy="612648"/>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MY" dirty="0"/>
          </a:p>
        </p:txBody>
      </p:sp>
      <p:sp>
        <p:nvSpPr>
          <p:cNvPr id="6" name="TextBox 5"/>
          <p:cNvSpPr txBox="1"/>
          <p:nvPr userDrawn="1"/>
        </p:nvSpPr>
        <p:spPr>
          <a:xfrm>
            <a:off x="4267200" y="480536"/>
            <a:ext cx="2975173" cy="738664"/>
          </a:xfrm>
          <a:prstGeom prst="rect">
            <a:avLst/>
          </a:prstGeom>
          <a:noFill/>
        </p:spPr>
        <p:txBody>
          <a:bodyPr wrap="none" lIns="0" tIns="0" rIns="0" bIns="0" rtlCol="0">
            <a:spAutoFit/>
          </a:bodyPr>
          <a:lstStyle/>
          <a:p>
            <a:r>
              <a:rPr lang="en-US" sz="4800" b="1" dirty="0">
                <a:solidFill>
                  <a:schemeClr val="tx1">
                    <a:lumMod val="85000"/>
                    <a:lumOff val="15000"/>
                  </a:schemeClr>
                </a:solidFill>
                <a:latin typeface="+mj-lt"/>
              </a:rPr>
              <a:t>CONTENT</a:t>
            </a:r>
            <a:endParaRPr lang="en-MY" sz="4800" b="1" dirty="0">
              <a:solidFill>
                <a:schemeClr val="tx1">
                  <a:lumMod val="85000"/>
                  <a:lumOff val="15000"/>
                </a:schemeClr>
              </a:solidFill>
              <a:latin typeface="+mj-lt"/>
            </a:endParaRPr>
          </a:p>
        </p:txBody>
      </p:sp>
      <p:sp>
        <p:nvSpPr>
          <p:cNvPr id="29" name="Picture Placeholder 28"/>
          <p:cNvSpPr>
            <a:spLocks noGrp="1"/>
          </p:cNvSpPr>
          <p:nvPr>
            <p:ph type="pic" sz="quarter" idx="10"/>
          </p:nvPr>
        </p:nvSpPr>
        <p:spPr>
          <a:xfrm>
            <a:off x="0" y="0"/>
            <a:ext cx="3352800" cy="6858000"/>
          </a:xfrm>
        </p:spPr>
        <p:txBody>
          <a:bodyPr/>
          <a:lstStyle/>
          <a:p>
            <a:endParaRPr lang="en-MY"/>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hone Mockup">
    <p:spTree>
      <p:nvGrpSpPr>
        <p:cNvPr id="1" name=""/>
        <p:cNvGrpSpPr/>
        <p:nvPr/>
      </p:nvGrpSpPr>
      <p:grpSpPr>
        <a:xfrm>
          <a:off x="0" y="0"/>
          <a:ext cx="0" cy="0"/>
          <a:chOff x="0" y="0"/>
          <a:chExt cx="0" cy="0"/>
        </a:xfrm>
      </p:grpSpPr>
      <p:sp>
        <p:nvSpPr>
          <p:cNvPr id="18" name="Picture Placeholder 17"/>
          <p:cNvSpPr>
            <a:spLocks noGrp="1"/>
          </p:cNvSpPr>
          <p:nvPr>
            <p:ph type="pic" sz="quarter" idx="10"/>
          </p:nvPr>
        </p:nvSpPr>
        <p:spPr>
          <a:xfrm>
            <a:off x="5147925" y="1733551"/>
            <a:ext cx="1896150" cy="4077630"/>
          </a:xfrm>
          <a:custGeom>
            <a:avLst/>
            <a:gdLst>
              <a:gd name="connsiteX0" fmla="*/ 288075 w 1896150"/>
              <a:gd name="connsiteY0" fmla="*/ 0 h 4077630"/>
              <a:gd name="connsiteX1" fmla="*/ 1608074 w 1896150"/>
              <a:gd name="connsiteY1" fmla="*/ 0 h 4077630"/>
              <a:gd name="connsiteX2" fmla="*/ 1608074 w 1896150"/>
              <a:gd name="connsiteY2" fmla="*/ 4590 h 4077630"/>
              <a:gd name="connsiteX3" fmla="*/ 1695196 w 1896150"/>
              <a:gd name="connsiteY3" fmla="*/ 4590 h 4077630"/>
              <a:gd name="connsiteX4" fmla="*/ 1896150 w 1896150"/>
              <a:gd name="connsiteY4" fmla="*/ 206242 h 4077630"/>
              <a:gd name="connsiteX5" fmla="*/ 1896150 w 1896150"/>
              <a:gd name="connsiteY5" fmla="*/ 3875978 h 4077630"/>
              <a:gd name="connsiteX6" fmla="*/ 1695196 w 1896150"/>
              <a:gd name="connsiteY6" fmla="*/ 4077630 h 4077630"/>
              <a:gd name="connsiteX7" fmla="*/ 200954 w 1896150"/>
              <a:gd name="connsiteY7" fmla="*/ 4077630 h 4077630"/>
              <a:gd name="connsiteX8" fmla="*/ 0 w 1896150"/>
              <a:gd name="connsiteY8" fmla="*/ 3875978 h 4077630"/>
              <a:gd name="connsiteX9" fmla="*/ 0 w 1896150"/>
              <a:gd name="connsiteY9" fmla="*/ 206242 h 4077630"/>
              <a:gd name="connsiteX10" fmla="*/ 200954 w 1896150"/>
              <a:gd name="connsiteY10" fmla="*/ 4590 h 4077630"/>
              <a:gd name="connsiteX11" fmla="*/ 288075 w 1896150"/>
              <a:gd name="connsiteY11" fmla="*/ 4590 h 4077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96150" h="4077630">
                <a:moveTo>
                  <a:pt x="288075" y="0"/>
                </a:moveTo>
                <a:lnTo>
                  <a:pt x="1608074" y="0"/>
                </a:lnTo>
                <a:lnTo>
                  <a:pt x="1608074" y="4590"/>
                </a:lnTo>
                <a:lnTo>
                  <a:pt x="1695196" y="4590"/>
                </a:lnTo>
                <a:cubicBezTo>
                  <a:pt x="1806180" y="4590"/>
                  <a:pt x="1896150" y="94873"/>
                  <a:pt x="1896150" y="206242"/>
                </a:cubicBezTo>
                <a:lnTo>
                  <a:pt x="1896150" y="3875978"/>
                </a:lnTo>
                <a:cubicBezTo>
                  <a:pt x="1896150" y="3987347"/>
                  <a:pt x="1806180" y="4077630"/>
                  <a:pt x="1695196" y="4077630"/>
                </a:cubicBezTo>
                <a:lnTo>
                  <a:pt x="200954" y="4077630"/>
                </a:lnTo>
                <a:cubicBezTo>
                  <a:pt x="89970" y="4077630"/>
                  <a:pt x="0" y="3987347"/>
                  <a:pt x="0" y="3875978"/>
                </a:cubicBezTo>
                <a:lnTo>
                  <a:pt x="0" y="206242"/>
                </a:lnTo>
                <a:cubicBezTo>
                  <a:pt x="0" y="94872"/>
                  <a:pt x="89970" y="4590"/>
                  <a:pt x="200954" y="4590"/>
                </a:cubicBezTo>
                <a:lnTo>
                  <a:pt x="288075" y="4590"/>
                </a:lnTo>
                <a:close/>
              </a:path>
            </a:pathLst>
          </a:custGeom>
        </p:spPr>
        <p:txBody>
          <a:bodyPr wrap="square">
            <a:noAutofit/>
          </a:bodyPr>
          <a:lstStyle/>
          <a:p>
            <a:endParaRPr lang="en-MY" dirty="0"/>
          </a:p>
        </p:txBody>
      </p:sp>
      <p:grpSp>
        <p:nvGrpSpPr>
          <p:cNvPr id="2" name="Group 1"/>
          <p:cNvGrpSpPr/>
          <p:nvPr userDrawn="1"/>
        </p:nvGrpSpPr>
        <p:grpSpPr>
          <a:xfrm>
            <a:off x="609600" y="1043940"/>
            <a:ext cx="10972800" cy="45719"/>
            <a:chOff x="0" y="990600"/>
            <a:chExt cx="12192001" cy="45719"/>
          </a:xfrm>
        </p:grpSpPr>
        <p:sp>
          <p:nvSpPr>
            <p:cNvPr id="7" name="Rectangle 6"/>
            <p:cNvSpPr/>
            <p:nvPr/>
          </p:nvSpPr>
          <p:spPr>
            <a:xfrm>
              <a:off x="0" y="990600"/>
              <a:ext cx="11811000"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MY" dirty="0"/>
            </a:p>
          </p:txBody>
        </p:sp>
        <p:sp>
          <p:nvSpPr>
            <p:cNvPr id="8" name="Rectangle 7"/>
            <p:cNvSpPr/>
            <p:nvPr/>
          </p:nvSpPr>
          <p:spPr>
            <a:xfrm>
              <a:off x="11623040" y="990600"/>
              <a:ext cx="568961" cy="45719"/>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MY" dirty="0"/>
            </a:p>
          </p:txBody>
        </p:sp>
      </p:grpSp>
      <p:sp>
        <p:nvSpPr>
          <p:cNvPr id="10" name="Title 1"/>
          <p:cNvSpPr>
            <a:spLocks noGrp="1"/>
          </p:cNvSpPr>
          <p:nvPr>
            <p:ph type="title"/>
          </p:nvPr>
        </p:nvSpPr>
        <p:spPr>
          <a:xfrm>
            <a:off x="609600" y="230151"/>
            <a:ext cx="10972800" cy="813789"/>
          </a:xfrm>
        </p:spPr>
        <p:txBody>
          <a:bodyPr lIns="0" tIns="0" rIns="0" bIns="0">
            <a:normAutofit/>
          </a:bodyPr>
          <a:lstStyle>
            <a:lvl1pPr algn="l">
              <a:defRPr sz="4000" b="1">
                <a:solidFill>
                  <a:schemeClr val="accent1"/>
                </a:solidFill>
              </a:defRPr>
            </a:lvl1pPr>
          </a:lstStyle>
          <a:p>
            <a:r>
              <a:rPr lang="en-US" dirty="0"/>
              <a:t>Click to edit Master title style</a:t>
            </a:r>
            <a:endParaRPr lang="en-MY" dirty="0"/>
          </a:p>
        </p:txBody>
      </p:sp>
      <p:sp>
        <p:nvSpPr>
          <p:cNvPr id="9" name="Rectangle 8"/>
          <p:cNvSpPr/>
          <p:nvPr/>
        </p:nvSpPr>
        <p:spPr>
          <a:xfrm>
            <a:off x="0" y="6248400"/>
            <a:ext cx="12192000" cy="609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MY" dirty="0"/>
          </a:p>
        </p:txBody>
      </p:sp>
      <p:sp>
        <p:nvSpPr>
          <p:cNvPr id="3" name="Rectangle 2"/>
          <p:cNvSpPr/>
          <p:nvPr userDrawn="1"/>
        </p:nvSpPr>
        <p:spPr>
          <a:xfrm>
            <a:off x="0" y="6248400"/>
            <a:ext cx="152400" cy="6096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MY" dirty="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Laptop Mockup">
    <p:spTree>
      <p:nvGrpSpPr>
        <p:cNvPr id="1" name=""/>
        <p:cNvGrpSpPr/>
        <p:nvPr/>
      </p:nvGrpSpPr>
      <p:grpSpPr>
        <a:xfrm>
          <a:off x="0" y="0"/>
          <a:ext cx="0" cy="0"/>
          <a:chOff x="0" y="0"/>
          <a:chExt cx="0" cy="0"/>
        </a:xfrm>
      </p:grpSpPr>
      <p:sp>
        <p:nvSpPr>
          <p:cNvPr id="21" name="Picture Placeholder 20"/>
          <p:cNvSpPr>
            <a:spLocks noGrp="1"/>
          </p:cNvSpPr>
          <p:nvPr>
            <p:ph type="pic" sz="quarter" idx="10"/>
          </p:nvPr>
        </p:nvSpPr>
        <p:spPr>
          <a:xfrm>
            <a:off x="-35952" y="2391156"/>
            <a:ext cx="4599432" cy="2602410"/>
          </a:xfrm>
          <a:custGeom>
            <a:avLst/>
            <a:gdLst>
              <a:gd name="connsiteX0" fmla="*/ 0 w 4599432"/>
              <a:gd name="connsiteY0" fmla="*/ 0 h 2602410"/>
              <a:gd name="connsiteX1" fmla="*/ 4599432 w 4599432"/>
              <a:gd name="connsiteY1" fmla="*/ 0 h 2602410"/>
              <a:gd name="connsiteX2" fmla="*/ 4599432 w 4599432"/>
              <a:gd name="connsiteY2" fmla="*/ 2602410 h 2602410"/>
              <a:gd name="connsiteX3" fmla="*/ 0 w 4599432"/>
              <a:gd name="connsiteY3" fmla="*/ 2602410 h 2602410"/>
            </a:gdLst>
            <a:ahLst/>
            <a:cxnLst>
              <a:cxn ang="0">
                <a:pos x="connsiteX0" y="connsiteY0"/>
              </a:cxn>
              <a:cxn ang="0">
                <a:pos x="connsiteX1" y="connsiteY1"/>
              </a:cxn>
              <a:cxn ang="0">
                <a:pos x="connsiteX2" y="connsiteY2"/>
              </a:cxn>
              <a:cxn ang="0">
                <a:pos x="connsiteX3" y="connsiteY3"/>
              </a:cxn>
            </a:cxnLst>
            <a:rect l="l" t="t" r="r" b="b"/>
            <a:pathLst>
              <a:path w="4599432" h="2602410">
                <a:moveTo>
                  <a:pt x="0" y="0"/>
                </a:moveTo>
                <a:lnTo>
                  <a:pt x="4599432" y="0"/>
                </a:lnTo>
                <a:lnTo>
                  <a:pt x="4599432" y="2602410"/>
                </a:lnTo>
                <a:lnTo>
                  <a:pt x="0" y="2602410"/>
                </a:lnTo>
                <a:close/>
              </a:path>
            </a:pathLst>
          </a:custGeom>
        </p:spPr>
        <p:txBody>
          <a:bodyPr wrap="square">
            <a:noAutofit/>
          </a:bodyPr>
          <a:lstStyle/>
          <a:p>
            <a:endParaRPr lang="en-MY" dirty="0"/>
          </a:p>
        </p:txBody>
      </p:sp>
      <p:grpSp>
        <p:nvGrpSpPr>
          <p:cNvPr id="2" name="Group 1"/>
          <p:cNvGrpSpPr/>
          <p:nvPr userDrawn="1"/>
        </p:nvGrpSpPr>
        <p:grpSpPr>
          <a:xfrm>
            <a:off x="609600" y="1043940"/>
            <a:ext cx="10972800" cy="45719"/>
            <a:chOff x="0" y="990600"/>
            <a:chExt cx="12192001" cy="45719"/>
          </a:xfrm>
        </p:grpSpPr>
        <p:sp>
          <p:nvSpPr>
            <p:cNvPr id="7" name="Rectangle 6"/>
            <p:cNvSpPr/>
            <p:nvPr/>
          </p:nvSpPr>
          <p:spPr>
            <a:xfrm>
              <a:off x="0" y="990600"/>
              <a:ext cx="11811000"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MY" dirty="0"/>
            </a:p>
          </p:txBody>
        </p:sp>
        <p:sp>
          <p:nvSpPr>
            <p:cNvPr id="8" name="Rectangle 7"/>
            <p:cNvSpPr/>
            <p:nvPr/>
          </p:nvSpPr>
          <p:spPr>
            <a:xfrm>
              <a:off x="11623040" y="990600"/>
              <a:ext cx="568961" cy="45719"/>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MY" dirty="0"/>
            </a:p>
          </p:txBody>
        </p:sp>
      </p:grpSp>
      <p:sp>
        <p:nvSpPr>
          <p:cNvPr id="10" name="Title 1"/>
          <p:cNvSpPr>
            <a:spLocks noGrp="1"/>
          </p:cNvSpPr>
          <p:nvPr>
            <p:ph type="title"/>
          </p:nvPr>
        </p:nvSpPr>
        <p:spPr>
          <a:xfrm>
            <a:off x="609600" y="230151"/>
            <a:ext cx="10972800" cy="813789"/>
          </a:xfrm>
        </p:spPr>
        <p:txBody>
          <a:bodyPr lIns="0" tIns="0" rIns="0" bIns="0">
            <a:normAutofit/>
          </a:bodyPr>
          <a:lstStyle>
            <a:lvl1pPr algn="l">
              <a:defRPr sz="4000" b="1">
                <a:solidFill>
                  <a:schemeClr val="accent1"/>
                </a:solidFill>
              </a:defRPr>
            </a:lvl1pPr>
          </a:lstStyle>
          <a:p>
            <a:r>
              <a:rPr lang="en-US" dirty="0"/>
              <a:t>Click to edit Master title style</a:t>
            </a:r>
            <a:endParaRPr lang="en-MY" dirty="0"/>
          </a:p>
        </p:txBody>
      </p:sp>
      <p:sp>
        <p:nvSpPr>
          <p:cNvPr id="9" name="Rectangle 8"/>
          <p:cNvSpPr/>
          <p:nvPr/>
        </p:nvSpPr>
        <p:spPr>
          <a:xfrm>
            <a:off x="0" y="6248400"/>
            <a:ext cx="12192000" cy="609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MY" dirty="0"/>
          </a:p>
        </p:txBody>
      </p:sp>
      <p:sp>
        <p:nvSpPr>
          <p:cNvPr id="3" name="Rectangle 2"/>
          <p:cNvSpPr/>
          <p:nvPr userDrawn="1"/>
        </p:nvSpPr>
        <p:spPr>
          <a:xfrm>
            <a:off x="0" y="6248400"/>
            <a:ext cx="152400" cy="6096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MY" dirty="0"/>
          </a:p>
        </p:txBody>
      </p:sp>
      <p:pic>
        <p:nvPicPr>
          <p:cNvPr id="22" name="Picture 21" descr="A screenshot of a computer screen&#10;&#10;Description automatically generated"/>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a:xfrm>
            <a:off x="-967333" y="2254186"/>
            <a:ext cx="6462194" cy="3003486"/>
          </a:xfrm>
          <a:custGeom>
            <a:avLst/>
            <a:gdLst>
              <a:gd name="connsiteX0" fmla="*/ 1143000 w 7772400"/>
              <a:gd name="connsiteY0" fmla="*/ 194854 h 4180114"/>
              <a:gd name="connsiteX1" fmla="*/ 1143000 w 7772400"/>
              <a:gd name="connsiteY1" fmla="*/ 3776254 h 4180114"/>
              <a:gd name="connsiteX2" fmla="*/ 6629402 w 7772400"/>
              <a:gd name="connsiteY2" fmla="*/ 3776254 h 4180114"/>
              <a:gd name="connsiteX3" fmla="*/ 6629402 w 7772400"/>
              <a:gd name="connsiteY3" fmla="*/ 194854 h 4180114"/>
              <a:gd name="connsiteX4" fmla="*/ 0 w 7772400"/>
              <a:gd name="connsiteY4" fmla="*/ 0 h 4180114"/>
              <a:gd name="connsiteX5" fmla="*/ 7772400 w 7772400"/>
              <a:gd name="connsiteY5" fmla="*/ 0 h 4180114"/>
              <a:gd name="connsiteX6" fmla="*/ 7772400 w 7772400"/>
              <a:gd name="connsiteY6" fmla="*/ 4180114 h 4180114"/>
              <a:gd name="connsiteX7" fmla="*/ 0 w 7772400"/>
              <a:gd name="connsiteY7" fmla="*/ 4180114 h 4180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72400" h="4180114">
                <a:moveTo>
                  <a:pt x="1143000" y="194854"/>
                </a:moveTo>
                <a:lnTo>
                  <a:pt x="1143000" y="3776254"/>
                </a:lnTo>
                <a:lnTo>
                  <a:pt x="6629402" y="3776254"/>
                </a:lnTo>
                <a:lnTo>
                  <a:pt x="6629402" y="194854"/>
                </a:lnTo>
                <a:close/>
                <a:moveTo>
                  <a:pt x="0" y="0"/>
                </a:moveTo>
                <a:lnTo>
                  <a:pt x="7772400" y="0"/>
                </a:lnTo>
                <a:lnTo>
                  <a:pt x="7772400" y="4180114"/>
                </a:lnTo>
                <a:lnTo>
                  <a:pt x="0" y="4180114"/>
                </a:lnTo>
                <a:close/>
              </a:path>
            </a:pathLst>
          </a:custGeom>
        </p:spPr>
      </p:pic>
      <p:pic>
        <p:nvPicPr>
          <p:cNvPr id="11" name="图片 10" descr="logo[1].png"/>
          <p:cNvPicPr>
            <a:picLocks noChangeAspect="1"/>
          </p:cNvPicPr>
          <p:nvPr userDrawn="1"/>
        </p:nvPicPr>
        <p:blipFill>
          <a:blip r:embed="rId3"/>
          <a:stretch>
            <a:fillRect/>
          </a:stretch>
        </p:blipFill>
        <p:spPr>
          <a:xfrm>
            <a:off x="9425284" y="6361766"/>
            <a:ext cx="2314318" cy="424820"/>
          </a:xfrm>
          <a:prstGeom prst="rect">
            <a:avLst/>
          </a:prstGeom>
        </p:spPr>
      </p:pic>
      <p:pic>
        <p:nvPicPr>
          <p:cNvPr id="12" name="图片 11" descr="透明版.png"/>
          <p:cNvPicPr>
            <a:picLocks noChangeAspect="1"/>
          </p:cNvPicPr>
          <p:nvPr userDrawn="1"/>
        </p:nvPicPr>
        <p:blipFill>
          <a:blip r:embed="rId4" cstate="print"/>
          <a:stretch>
            <a:fillRect/>
          </a:stretch>
        </p:blipFill>
        <p:spPr>
          <a:xfrm>
            <a:off x="9525024" y="-642966"/>
            <a:ext cx="2324106" cy="2324106"/>
          </a:xfrm>
          <a:prstGeom prst="rect">
            <a:avLst/>
          </a:prstGeom>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grpSp>
        <p:nvGrpSpPr>
          <p:cNvPr id="2" name="Group 1"/>
          <p:cNvGrpSpPr/>
          <p:nvPr userDrawn="1"/>
        </p:nvGrpSpPr>
        <p:grpSpPr>
          <a:xfrm>
            <a:off x="609600" y="1043940"/>
            <a:ext cx="10972800" cy="45719"/>
            <a:chOff x="0" y="990600"/>
            <a:chExt cx="12192001" cy="45719"/>
          </a:xfrm>
        </p:grpSpPr>
        <p:sp>
          <p:nvSpPr>
            <p:cNvPr id="7" name="Rectangle 6"/>
            <p:cNvSpPr/>
            <p:nvPr/>
          </p:nvSpPr>
          <p:spPr>
            <a:xfrm>
              <a:off x="0" y="990600"/>
              <a:ext cx="11811000"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MY" dirty="0"/>
            </a:p>
          </p:txBody>
        </p:sp>
        <p:sp>
          <p:nvSpPr>
            <p:cNvPr id="8" name="Rectangle 7"/>
            <p:cNvSpPr/>
            <p:nvPr/>
          </p:nvSpPr>
          <p:spPr>
            <a:xfrm>
              <a:off x="11623040" y="990600"/>
              <a:ext cx="568961" cy="45719"/>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MY" dirty="0"/>
            </a:p>
          </p:txBody>
        </p:sp>
      </p:grpSp>
      <p:sp>
        <p:nvSpPr>
          <p:cNvPr id="10" name="Title 1"/>
          <p:cNvSpPr>
            <a:spLocks noGrp="1"/>
          </p:cNvSpPr>
          <p:nvPr>
            <p:ph type="title"/>
          </p:nvPr>
        </p:nvSpPr>
        <p:spPr>
          <a:xfrm>
            <a:off x="609600" y="230151"/>
            <a:ext cx="10972800" cy="813789"/>
          </a:xfrm>
        </p:spPr>
        <p:txBody>
          <a:bodyPr lIns="0" tIns="0" rIns="0" bIns="0">
            <a:normAutofit/>
          </a:bodyPr>
          <a:lstStyle>
            <a:lvl1pPr algn="l">
              <a:defRPr sz="4000" b="1">
                <a:solidFill>
                  <a:schemeClr val="accent1"/>
                </a:solidFill>
              </a:defRPr>
            </a:lvl1pPr>
          </a:lstStyle>
          <a:p>
            <a:r>
              <a:rPr lang="en-US" dirty="0"/>
              <a:t>Click to edit Master title style</a:t>
            </a:r>
            <a:endParaRPr lang="en-MY" dirty="0"/>
          </a:p>
        </p:txBody>
      </p:sp>
      <p:sp>
        <p:nvSpPr>
          <p:cNvPr id="9" name="Rectangle 8"/>
          <p:cNvSpPr/>
          <p:nvPr userDrawn="1"/>
        </p:nvSpPr>
        <p:spPr>
          <a:xfrm>
            <a:off x="0" y="6248400"/>
            <a:ext cx="12192000" cy="609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MY" dirty="0"/>
          </a:p>
        </p:txBody>
      </p:sp>
      <p:sp>
        <p:nvSpPr>
          <p:cNvPr id="3" name="Rectangle 2"/>
          <p:cNvSpPr/>
          <p:nvPr userDrawn="1"/>
        </p:nvSpPr>
        <p:spPr>
          <a:xfrm>
            <a:off x="0" y="6248400"/>
            <a:ext cx="152400" cy="6096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MY" dirty="0"/>
          </a:p>
        </p:txBody>
      </p:sp>
      <p:sp>
        <p:nvSpPr>
          <p:cNvPr id="5" name="Picture Placeholder 4"/>
          <p:cNvSpPr>
            <a:spLocks noGrp="1"/>
          </p:cNvSpPr>
          <p:nvPr>
            <p:ph type="pic" sz="quarter" idx="10"/>
          </p:nvPr>
        </p:nvSpPr>
        <p:spPr>
          <a:xfrm>
            <a:off x="3352800" y="1600200"/>
            <a:ext cx="1828800" cy="1828800"/>
          </a:xfrm>
        </p:spPr>
        <p:txBody>
          <a:bodyPr/>
          <a:lstStyle/>
          <a:p>
            <a:endParaRPr lang="en-MY" dirty="0"/>
          </a:p>
        </p:txBody>
      </p:sp>
      <p:sp>
        <p:nvSpPr>
          <p:cNvPr id="13" name="Picture Placeholder 4"/>
          <p:cNvSpPr>
            <a:spLocks noGrp="1"/>
          </p:cNvSpPr>
          <p:nvPr>
            <p:ph type="pic" sz="quarter" idx="11"/>
          </p:nvPr>
        </p:nvSpPr>
        <p:spPr>
          <a:xfrm>
            <a:off x="7010400" y="1600200"/>
            <a:ext cx="1828800" cy="1828800"/>
          </a:xfrm>
        </p:spPr>
        <p:txBody>
          <a:bodyPr/>
          <a:lstStyle/>
          <a:p>
            <a:endParaRPr lang="en-MY" dirty="0"/>
          </a:p>
        </p:txBody>
      </p:sp>
      <p:pic>
        <p:nvPicPr>
          <p:cNvPr id="11" name="图片 10" descr="logo[1].png"/>
          <p:cNvPicPr>
            <a:picLocks noChangeAspect="1"/>
          </p:cNvPicPr>
          <p:nvPr userDrawn="1"/>
        </p:nvPicPr>
        <p:blipFill>
          <a:blip r:embed="rId2"/>
          <a:stretch>
            <a:fillRect/>
          </a:stretch>
        </p:blipFill>
        <p:spPr>
          <a:xfrm>
            <a:off x="9425284" y="6361766"/>
            <a:ext cx="2314318" cy="424820"/>
          </a:xfrm>
          <a:prstGeom prst="rect">
            <a:avLst/>
          </a:prstGeom>
        </p:spPr>
      </p:pic>
      <p:pic>
        <p:nvPicPr>
          <p:cNvPr id="12" name="图片 11" descr="透明版.png"/>
          <p:cNvPicPr>
            <a:picLocks noChangeAspect="1"/>
          </p:cNvPicPr>
          <p:nvPr userDrawn="1"/>
        </p:nvPicPr>
        <p:blipFill>
          <a:blip r:embed="rId3" cstate="print"/>
          <a:stretch>
            <a:fillRect/>
          </a:stretch>
        </p:blipFill>
        <p:spPr>
          <a:xfrm>
            <a:off x="9525024" y="-642966"/>
            <a:ext cx="2324106" cy="2324106"/>
          </a:xfrm>
          <a:prstGeom prst="rect">
            <a:avLst/>
          </a:prstGeom>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Pros and Cons">
    <p:spTree>
      <p:nvGrpSpPr>
        <p:cNvPr id="1" name=""/>
        <p:cNvGrpSpPr/>
        <p:nvPr/>
      </p:nvGrpSpPr>
      <p:grpSpPr>
        <a:xfrm>
          <a:off x="0" y="0"/>
          <a:ext cx="0" cy="0"/>
          <a:chOff x="0" y="0"/>
          <a:chExt cx="0" cy="0"/>
        </a:xfrm>
      </p:grpSpPr>
      <p:grpSp>
        <p:nvGrpSpPr>
          <p:cNvPr id="2" name="Group 1"/>
          <p:cNvGrpSpPr/>
          <p:nvPr userDrawn="1"/>
        </p:nvGrpSpPr>
        <p:grpSpPr>
          <a:xfrm>
            <a:off x="609600" y="1043940"/>
            <a:ext cx="10972800" cy="45719"/>
            <a:chOff x="0" y="990600"/>
            <a:chExt cx="12192001" cy="45719"/>
          </a:xfrm>
        </p:grpSpPr>
        <p:sp>
          <p:nvSpPr>
            <p:cNvPr id="7" name="Rectangle 6"/>
            <p:cNvSpPr/>
            <p:nvPr/>
          </p:nvSpPr>
          <p:spPr>
            <a:xfrm>
              <a:off x="0" y="990600"/>
              <a:ext cx="11811000"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MY" dirty="0"/>
            </a:p>
          </p:txBody>
        </p:sp>
        <p:sp>
          <p:nvSpPr>
            <p:cNvPr id="8" name="Rectangle 7"/>
            <p:cNvSpPr/>
            <p:nvPr/>
          </p:nvSpPr>
          <p:spPr>
            <a:xfrm>
              <a:off x="11623040" y="990600"/>
              <a:ext cx="568961" cy="45719"/>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MY" dirty="0"/>
            </a:p>
          </p:txBody>
        </p:sp>
      </p:grpSp>
      <p:sp>
        <p:nvSpPr>
          <p:cNvPr id="10" name="Title 1"/>
          <p:cNvSpPr>
            <a:spLocks noGrp="1"/>
          </p:cNvSpPr>
          <p:nvPr>
            <p:ph type="title"/>
          </p:nvPr>
        </p:nvSpPr>
        <p:spPr>
          <a:xfrm>
            <a:off x="609600" y="230151"/>
            <a:ext cx="10972800" cy="813789"/>
          </a:xfrm>
        </p:spPr>
        <p:txBody>
          <a:bodyPr lIns="0" tIns="0" rIns="0" bIns="0">
            <a:normAutofit/>
          </a:bodyPr>
          <a:lstStyle>
            <a:lvl1pPr algn="l">
              <a:defRPr sz="4000" b="1">
                <a:solidFill>
                  <a:schemeClr val="accent1"/>
                </a:solidFill>
              </a:defRPr>
            </a:lvl1pPr>
          </a:lstStyle>
          <a:p>
            <a:r>
              <a:rPr lang="en-US" dirty="0"/>
              <a:t>Click to edit Master title style</a:t>
            </a:r>
            <a:endParaRPr lang="en-MY" dirty="0"/>
          </a:p>
        </p:txBody>
      </p:sp>
      <p:pic>
        <p:nvPicPr>
          <p:cNvPr id="13" name="Graphic 12" descr="Thumbs Up Sign"/>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28600" y="1905000"/>
            <a:ext cx="2438400" cy="2438400"/>
          </a:xfrm>
          <a:prstGeom prst="rect">
            <a:avLst/>
          </a:prstGeom>
        </p:spPr>
      </p:pic>
      <p:pic>
        <p:nvPicPr>
          <p:cNvPr id="14" name="Graphic 13" descr="Thumbs Up Sign"/>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0800000">
            <a:off x="9982200" y="2514600"/>
            <a:ext cx="2438400" cy="2438400"/>
          </a:xfrm>
          <a:prstGeom prst="rect">
            <a:avLst/>
          </a:prstGeom>
        </p:spPr>
      </p:pic>
      <p:sp>
        <p:nvSpPr>
          <p:cNvPr id="18" name="Rectangle 8"/>
          <p:cNvSpPr/>
          <p:nvPr userDrawn="1"/>
        </p:nvSpPr>
        <p:spPr>
          <a:xfrm>
            <a:off x="0" y="6248400"/>
            <a:ext cx="12192000" cy="609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MY" dirty="0"/>
          </a:p>
        </p:txBody>
      </p:sp>
      <p:sp>
        <p:nvSpPr>
          <p:cNvPr id="19" name="Rectangle 2"/>
          <p:cNvSpPr/>
          <p:nvPr userDrawn="1"/>
        </p:nvSpPr>
        <p:spPr>
          <a:xfrm>
            <a:off x="0" y="6248400"/>
            <a:ext cx="152400" cy="6096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MY" dirty="0"/>
          </a:p>
        </p:txBody>
      </p:sp>
      <p:pic>
        <p:nvPicPr>
          <p:cNvPr id="11" name="图片 10" descr="logo[1].png"/>
          <p:cNvPicPr>
            <a:picLocks noChangeAspect="1"/>
          </p:cNvPicPr>
          <p:nvPr userDrawn="1"/>
        </p:nvPicPr>
        <p:blipFill>
          <a:blip r:embed="rId6"/>
          <a:stretch>
            <a:fillRect/>
          </a:stretch>
        </p:blipFill>
        <p:spPr>
          <a:xfrm>
            <a:off x="9425284" y="6361766"/>
            <a:ext cx="2314318" cy="424820"/>
          </a:xfrm>
          <a:prstGeom prst="rect">
            <a:avLst/>
          </a:prstGeom>
        </p:spPr>
      </p:pic>
      <p:pic>
        <p:nvPicPr>
          <p:cNvPr id="12" name="图片 11" descr="透明版.png"/>
          <p:cNvPicPr>
            <a:picLocks noChangeAspect="1"/>
          </p:cNvPicPr>
          <p:nvPr userDrawn="1"/>
        </p:nvPicPr>
        <p:blipFill>
          <a:blip r:embed="rId7" cstate="print"/>
          <a:stretch>
            <a:fillRect/>
          </a:stretch>
        </p:blipFill>
        <p:spPr>
          <a:xfrm>
            <a:off x="9525024" y="-642966"/>
            <a:ext cx="2324106" cy="2324106"/>
          </a:xfrm>
          <a:prstGeom prst="rect">
            <a:avLst/>
          </a:prstGeom>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End Slide">
    <p:spTree>
      <p:nvGrpSpPr>
        <p:cNvPr id="1" name=""/>
        <p:cNvGrpSpPr/>
        <p:nvPr/>
      </p:nvGrpSpPr>
      <p:grpSpPr>
        <a:xfrm>
          <a:off x="0" y="0"/>
          <a:ext cx="0" cy="0"/>
          <a:chOff x="0" y="0"/>
          <a:chExt cx="0" cy="0"/>
        </a:xfrm>
      </p:grpSpPr>
      <p:pic>
        <p:nvPicPr>
          <p:cNvPr id="8" name="Picture 7" descr="A store front at day&#10;&#10;Description automatically generated"/>
          <p:cNvPicPr>
            <a:picLocks noChangeAspect="1"/>
          </p:cNvPicPr>
          <p:nvPr userDrawn="1"/>
        </p:nvPicPr>
        <p:blipFill>
          <a:blip r:embed="rId2">
            <a:grayscl/>
            <a:lum bright="30000"/>
          </a:blip>
          <a:srcRect b="15625"/>
          <a:stretch>
            <a:fillRect/>
          </a:stretch>
        </p:blipFill>
        <p:spPr>
          <a:xfrm>
            <a:off x="0" y="0"/>
            <a:ext cx="12192000" cy="6858000"/>
          </a:xfrm>
          <a:prstGeom prst="rect">
            <a:avLst/>
          </a:prstGeom>
        </p:spPr>
      </p:pic>
      <p:sp>
        <p:nvSpPr>
          <p:cNvPr id="16" name="矩形 15"/>
          <p:cNvSpPr/>
          <p:nvPr userDrawn="1"/>
        </p:nvSpPr>
        <p:spPr>
          <a:xfrm>
            <a:off x="0" y="0"/>
            <a:ext cx="12192000" cy="6858000"/>
          </a:xfrm>
          <a:prstGeom prst="rect">
            <a:avLst/>
          </a:prstGeom>
          <a:solidFill>
            <a:schemeClr val="bg1">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 name="Title 1"/>
          <p:cNvSpPr>
            <a:spLocks noGrp="1"/>
          </p:cNvSpPr>
          <p:nvPr>
            <p:ph type="ctrTitle" hasCustomPrompt="1"/>
          </p:nvPr>
        </p:nvSpPr>
        <p:spPr>
          <a:xfrm>
            <a:off x="595274" y="2719385"/>
            <a:ext cx="10972800" cy="638177"/>
          </a:xfrm>
        </p:spPr>
        <p:txBody>
          <a:bodyPr lIns="0" tIns="0" rIns="0" bIns="0" anchor="b">
            <a:noAutofit/>
          </a:bodyPr>
          <a:lstStyle>
            <a:lvl1pPr algn="ctr">
              <a:defRPr sz="3600" b="1"/>
            </a:lvl1pPr>
          </a:lstStyle>
          <a:p>
            <a:r>
              <a:rPr lang="en-US" dirty="0"/>
              <a:t>THANKS FOR YOUR ATTENTION!</a:t>
            </a:r>
            <a:endParaRPr lang="en-MY" dirty="0"/>
          </a:p>
        </p:txBody>
      </p:sp>
      <p:sp>
        <p:nvSpPr>
          <p:cNvPr id="3" name="Subtitle 2"/>
          <p:cNvSpPr>
            <a:spLocks noGrp="1"/>
          </p:cNvSpPr>
          <p:nvPr>
            <p:ph type="subTitle" idx="1" hasCustomPrompt="1"/>
          </p:nvPr>
        </p:nvSpPr>
        <p:spPr>
          <a:xfrm>
            <a:off x="3300434" y="4503748"/>
            <a:ext cx="5867400" cy="425450"/>
          </a:xfrm>
        </p:spPr>
        <p:txBody>
          <a:bodyPr lIns="0" tIns="0" rIns="0" bIns="0"/>
          <a:lstStyle>
            <a:lvl1pPr marL="0" indent="0" algn="ctr">
              <a:buNone/>
              <a:defRPr sz="2400" b="1" baseline="0">
                <a:solidFill>
                  <a:schemeClr val="accent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Reporter:  XXXX    Time: XXXXX</a:t>
            </a:r>
            <a:endParaRPr lang="en-MY" dirty="0"/>
          </a:p>
        </p:txBody>
      </p:sp>
      <p:grpSp>
        <p:nvGrpSpPr>
          <p:cNvPr id="21" name="组合 20"/>
          <p:cNvGrpSpPr/>
          <p:nvPr userDrawn="1"/>
        </p:nvGrpSpPr>
        <p:grpSpPr>
          <a:xfrm flipV="1">
            <a:off x="-47668" y="2786058"/>
            <a:ext cx="2119306" cy="500066"/>
            <a:chOff x="0" y="3571876"/>
            <a:chExt cx="12192000" cy="112297"/>
          </a:xfrm>
        </p:grpSpPr>
        <p:sp>
          <p:nvSpPr>
            <p:cNvPr id="10" name="Rectangle 9"/>
            <p:cNvSpPr/>
            <p:nvPr userDrawn="1"/>
          </p:nvSpPr>
          <p:spPr>
            <a:xfrm rot="5400000">
              <a:off x="6060280" y="-2488404"/>
              <a:ext cx="71439" cy="1219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MY" dirty="0"/>
            </a:p>
          </p:txBody>
        </p:sp>
        <p:sp>
          <p:nvSpPr>
            <p:cNvPr id="18" name="Rectangle 2"/>
            <p:cNvSpPr/>
            <p:nvPr userDrawn="1"/>
          </p:nvSpPr>
          <p:spPr>
            <a:xfrm rot="5400000">
              <a:off x="6073140" y="-2434686"/>
              <a:ext cx="45719" cy="121920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MY" dirty="0"/>
            </a:p>
          </p:txBody>
        </p:sp>
      </p:grpSp>
      <p:grpSp>
        <p:nvGrpSpPr>
          <p:cNvPr id="12" name="组合 11"/>
          <p:cNvGrpSpPr/>
          <p:nvPr userDrawn="1"/>
        </p:nvGrpSpPr>
        <p:grpSpPr>
          <a:xfrm flipV="1">
            <a:off x="10096528" y="2803530"/>
            <a:ext cx="2119306" cy="500066"/>
            <a:chOff x="0" y="3571876"/>
            <a:chExt cx="12192000" cy="112297"/>
          </a:xfrm>
        </p:grpSpPr>
        <p:sp>
          <p:nvSpPr>
            <p:cNvPr id="13" name="Rectangle 9"/>
            <p:cNvSpPr/>
            <p:nvPr userDrawn="1"/>
          </p:nvSpPr>
          <p:spPr>
            <a:xfrm rot="5400000">
              <a:off x="6060280" y="-2488404"/>
              <a:ext cx="71439" cy="1219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MY" dirty="0"/>
            </a:p>
          </p:txBody>
        </p:sp>
        <p:sp>
          <p:nvSpPr>
            <p:cNvPr id="14" name="Rectangle 2"/>
            <p:cNvSpPr/>
            <p:nvPr userDrawn="1"/>
          </p:nvSpPr>
          <p:spPr>
            <a:xfrm rot="5400000">
              <a:off x="6073140" y="-2434686"/>
              <a:ext cx="45719" cy="121920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MY" dirty="0"/>
            </a:p>
          </p:txBody>
        </p:sp>
      </p:grpSp>
      <p:pic>
        <p:nvPicPr>
          <p:cNvPr id="17" name="图片 16" descr="logo[1].png"/>
          <p:cNvPicPr>
            <a:picLocks noChangeAspect="1"/>
          </p:cNvPicPr>
          <p:nvPr userDrawn="1"/>
        </p:nvPicPr>
        <p:blipFill>
          <a:blip r:embed="rId3">
            <a:duotone>
              <a:prstClr val="black"/>
              <a:schemeClr val="tx2">
                <a:tint val="45000"/>
                <a:satMod val="400000"/>
              </a:schemeClr>
            </a:duotone>
            <a:lum bright="-40000"/>
          </a:blip>
          <a:stretch>
            <a:fillRect/>
          </a:stretch>
        </p:blipFill>
        <p:spPr>
          <a:xfrm>
            <a:off x="380961" y="285728"/>
            <a:ext cx="4476789" cy="821767"/>
          </a:xfrm>
          <a:prstGeom prst="rect">
            <a:avLst/>
          </a:prstGeom>
        </p:spPr>
      </p:pic>
      <p:pic>
        <p:nvPicPr>
          <p:cNvPr id="19" name="图片 18" descr="透明版.png"/>
          <p:cNvPicPr>
            <a:picLocks noChangeAspect="1"/>
          </p:cNvPicPr>
          <p:nvPr userDrawn="1"/>
        </p:nvPicPr>
        <p:blipFill>
          <a:blip r:embed="rId4" cstate="print"/>
          <a:stretch>
            <a:fillRect/>
          </a:stretch>
        </p:blipFill>
        <p:spPr>
          <a:xfrm>
            <a:off x="9525024" y="-642966"/>
            <a:ext cx="2324106" cy="2324106"/>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hapter Divider">
    <p:spTree>
      <p:nvGrpSpPr>
        <p:cNvPr id="1" name=""/>
        <p:cNvGrpSpPr/>
        <p:nvPr/>
      </p:nvGrpSpPr>
      <p:grpSpPr>
        <a:xfrm>
          <a:off x="0" y="0"/>
          <a:ext cx="0" cy="0"/>
          <a:chOff x="0" y="0"/>
          <a:chExt cx="0" cy="0"/>
        </a:xfrm>
      </p:grpSpPr>
      <p:pic>
        <p:nvPicPr>
          <p:cNvPr id="8" name="Picture 7" descr="A group of people in a room&#10;&#10;Description automatically generated"/>
          <p:cNvPicPr>
            <a:picLocks noChangeAspect="1"/>
          </p:cNvPicPr>
          <p:nvPr userDrawn="1"/>
        </p:nvPicPr>
        <p:blipFill>
          <a:blip r:embed="rId2"/>
          <a:srcRect b="15559"/>
          <a:stretch>
            <a:fillRect/>
          </a:stretch>
        </p:blipFill>
        <p:spPr>
          <a:xfrm>
            <a:off x="0" y="0"/>
            <a:ext cx="12192000" cy="6858000"/>
          </a:xfrm>
          <a:prstGeom prst="rect">
            <a:avLst/>
          </a:prstGeom>
        </p:spPr>
      </p:pic>
      <p:sp>
        <p:nvSpPr>
          <p:cNvPr id="11" name="矩形 10"/>
          <p:cNvSpPr/>
          <p:nvPr userDrawn="1"/>
        </p:nvSpPr>
        <p:spPr>
          <a:xfrm>
            <a:off x="-47668" y="0"/>
            <a:ext cx="12192000" cy="685800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 name="Title 1"/>
          <p:cNvSpPr>
            <a:spLocks noGrp="1"/>
          </p:cNvSpPr>
          <p:nvPr>
            <p:ph type="title" hasCustomPrompt="1"/>
          </p:nvPr>
        </p:nvSpPr>
        <p:spPr>
          <a:xfrm>
            <a:off x="3200400" y="2676173"/>
            <a:ext cx="5791200" cy="1477328"/>
          </a:xfrm>
        </p:spPr>
        <p:txBody>
          <a:bodyPr/>
          <a:lstStyle>
            <a:lvl1pPr algn="ctr">
              <a:defRPr sz="4800" b="1"/>
            </a:lvl1pPr>
          </a:lstStyle>
          <a:p>
            <a:r>
              <a:rPr lang="en-US" dirty="0"/>
              <a:t>Click to edit</a:t>
            </a:r>
            <a:endParaRPr lang="en-MY" dirty="0"/>
          </a:p>
        </p:txBody>
      </p:sp>
      <p:sp>
        <p:nvSpPr>
          <p:cNvPr id="3" name="Rectangle 2"/>
          <p:cNvSpPr/>
          <p:nvPr userDrawn="1"/>
        </p:nvSpPr>
        <p:spPr>
          <a:xfrm>
            <a:off x="11582401" y="381000"/>
            <a:ext cx="609600" cy="6477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MY"/>
          </a:p>
        </p:txBody>
      </p:sp>
      <p:sp>
        <p:nvSpPr>
          <p:cNvPr id="4" name="Rectangle 3"/>
          <p:cNvSpPr/>
          <p:nvPr userDrawn="1"/>
        </p:nvSpPr>
        <p:spPr>
          <a:xfrm>
            <a:off x="11582401" y="0"/>
            <a:ext cx="609600" cy="612648"/>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MY"/>
          </a:p>
        </p:txBody>
      </p:sp>
      <p:grpSp>
        <p:nvGrpSpPr>
          <p:cNvPr id="6" name="Group 5"/>
          <p:cNvGrpSpPr/>
          <p:nvPr userDrawn="1"/>
        </p:nvGrpSpPr>
        <p:grpSpPr>
          <a:xfrm>
            <a:off x="4541217" y="1516136"/>
            <a:ext cx="3109566" cy="911046"/>
            <a:chOff x="4541217" y="1177231"/>
            <a:chExt cx="3109566" cy="911046"/>
          </a:xfrm>
        </p:grpSpPr>
        <p:sp>
          <p:nvSpPr>
            <p:cNvPr id="9" name="Rectangle 8"/>
            <p:cNvSpPr/>
            <p:nvPr/>
          </p:nvSpPr>
          <p:spPr>
            <a:xfrm>
              <a:off x="4541217" y="1177231"/>
              <a:ext cx="3109566" cy="651569"/>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sz="2800" b="1" dirty="0">
                <a:solidFill>
                  <a:schemeClr val="accent1"/>
                </a:solidFill>
                <a:latin typeface="+mj-lt"/>
              </a:endParaRPr>
            </a:p>
          </p:txBody>
        </p:sp>
        <p:sp>
          <p:nvSpPr>
            <p:cNvPr id="10" name="Right Triangle 9"/>
            <p:cNvSpPr/>
            <p:nvPr/>
          </p:nvSpPr>
          <p:spPr>
            <a:xfrm rot="18900000">
              <a:off x="5913103" y="1717294"/>
              <a:ext cx="365794" cy="370983"/>
            </a:xfrm>
            <a:prstGeom prst="rtTriangle">
              <a:avLst/>
            </a:prstGeom>
            <a:solidFill>
              <a:schemeClr val="accent6"/>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Chapter Divider">
    <p:spTree>
      <p:nvGrpSpPr>
        <p:cNvPr id="1" name=""/>
        <p:cNvGrpSpPr/>
        <p:nvPr/>
      </p:nvGrpSpPr>
      <p:grpSpPr>
        <a:xfrm>
          <a:off x="0" y="0"/>
          <a:ext cx="0" cy="0"/>
          <a:chOff x="0" y="0"/>
          <a:chExt cx="0" cy="0"/>
        </a:xfrm>
      </p:grpSpPr>
      <p:pic>
        <p:nvPicPr>
          <p:cNvPr id="8" name="Picture 7" descr="A group of people in a room&#10;&#10;Description automatically generated"/>
          <p:cNvPicPr>
            <a:picLocks noChangeAspect="1"/>
          </p:cNvPicPr>
          <p:nvPr userDrawn="1"/>
        </p:nvPicPr>
        <p:blipFill>
          <a:blip r:embed="rId2"/>
          <a:srcRect b="25000"/>
          <a:stretch>
            <a:fillRect/>
          </a:stretch>
        </p:blipFill>
        <p:spPr>
          <a:xfrm>
            <a:off x="0" y="0"/>
            <a:ext cx="12192000" cy="6858000"/>
          </a:xfrm>
          <a:prstGeom prst="rect">
            <a:avLst/>
          </a:prstGeom>
        </p:spPr>
      </p:pic>
      <p:sp>
        <p:nvSpPr>
          <p:cNvPr id="11" name="矩形 10"/>
          <p:cNvSpPr/>
          <p:nvPr userDrawn="1"/>
        </p:nvSpPr>
        <p:spPr>
          <a:xfrm>
            <a:off x="-47668" y="0"/>
            <a:ext cx="12192000" cy="6858000"/>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 name="Title 1"/>
          <p:cNvSpPr>
            <a:spLocks noGrp="1"/>
          </p:cNvSpPr>
          <p:nvPr>
            <p:ph type="title" hasCustomPrompt="1"/>
          </p:nvPr>
        </p:nvSpPr>
        <p:spPr>
          <a:xfrm>
            <a:off x="3200400" y="2676173"/>
            <a:ext cx="5791200" cy="1477328"/>
          </a:xfrm>
        </p:spPr>
        <p:txBody>
          <a:bodyPr/>
          <a:lstStyle>
            <a:lvl1pPr algn="ctr">
              <a:defRPr sz="4800" b="1"/>
            </a:lvl1pPr>
          </a:lstStyle>
          <a:p>
            <a:r>
              <a:rPr lang="en-US" dirty="0"/>
              <a:t>Click to edit</a:t>
            </a:r>
            <a:endParaRPr lang="en-MY" dirty="0"/>
          </a:p>
        </p:txBody>
      </p:sp>
      <p:sp>
        <p:nvSpPr>
          <p:cNvPr id="3" name="Rectangle 2"/>
          <p:cNvSpPr/>
          <p:nvPr userDrawn="1"/>
        </p:nvSpPr>
        <p:spPr>
          <a:xfrm>
            <a:off x="11582401" y="381000"/>
            <a:ext cx="609600" cy="6477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MY"/>
          </a:p>
        </p:txBody>
      </p:sp>
      <p:sp>
        <p:nvSpPr>
          <p:cNvPr id="4" name="Rectangle 3"/>
          <p:cNvSpPr/>
          <p:nvPr userDrawn="1"/>
        </p:nvSpPr>
        <p:spPr>
          <a:xfrm>
            <a:off x="11582401" y="0"/>
            <a:ext cx="609600" cy="612648"/>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MY"/>
          </a:p>
        </p:txBody>
      </p:sp>
      <p:grpSp>
        <p:nvGrpSpPr>
          <p:cNvPr id="5" name="Group 5"/>
          <p:cNvGrpSpPr/>
          <p:nvPr userDrawn="1"/>
        </p:nvGrpSpPr>
        <p:grpSpPr>
          <a:xfrm>
            <a:off x="4541217" y="1516136"/>
            <a:ext cx="3109566" cy="911046"/>
            <a:chOff x="4541217" y="1177231"/>
            <a:chExt cx="3109566" cy="911046"/>
          </a:xfrm>
        </p:grpSpPr>
        <p:sp>
          <p:nvSpPr>
            <p:cNvPr id="9" name="Rectangle 8"/>
            <p:cNvSpPr/>
            <p:nvPr/>
          </p:nvSpPr>
          <p:spPr>
            <a:xfrm>
              <a:off x="4541217" y="1177231"/>
              <a:ext cx="3109566" cy="651569"/>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sz="2800" b="1" dirty="0">
                <a:solidFill>
                  <a:schemeClr val="accent1"/>
                </a:solidFill>
                <a:latin typeface="+mj-lt"/>
              </a:endParaRPr>
            </a:p>
          </p:txBody>
        </p:sp>
        <p:sp>
          <p:nvSpPr>
            <p:cNvPr id="10" name="Right Triangle 9"/>
            <p:cNvSpPr/>
            <p:nvPr/>
          </p:nvSpPr>
          <p:spPr>
            <a:xfrm rot="18900000">
              <a:off x="5913103" y="1717294"/>
              <a:ext cx="365794" cy="370983"/>
            </a:xfrm>
            <a:prstGeom prst="rtTriangle">
              <a:avLst/>
            </a:prstGeom>
            <a:solidFill>
              <a:schemeClr val="accent6"/>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am 1 ">
    <p:spTree>
      <p:nvGrpSpPr>
        <p:cNvPr id="1" name=""/>
        <p:cNvGrpSpPr/>
        <p:nvPr/>
      </p:nvGrpSpPr>
      <p:grpSpPr>
        <a:xfrm>
          <a:off x="0" y="0"/>
          <a:ext cx="0" cy="0"/>
          <a:chOff x="0" y="0"/>
          <a:chExt cx="0" cy="0"/>
        </a:xfrm>
      </p:grpSpPr>
      <p:grpSp>
        <p:nvGrpSpPr>
          <p:cNvPr id="2" name="Group 1"/>
          <p:cNvGrpSpPr/>
          <p:nvPr userDrawn="1"/>
        </p:nvGrpSpPr>
        <p:grpSpPr>
          <a:xfrm>
            <a:off x="609600" y="1043940"/>
            <a:ext cx="10972800" cy="45719"/>
            <a:chOff x="0" y="990600"/>
            <a:chExt cx="12192001" cy="45719"/>
          </a:xfrm>
        </p:grpSpPr>
        <p:sp>
          <p:nvSpPr>
            <p:cNvPr id="7" name="Rectangle 6"/>
            <p:cNvSpPr/>
            <p:nvPr/>
          </p:nvSpPr>
          <p:spPr>
            <a:xfrm>
              <a:off x="0" y="990600"/>
              <a:ext cx="11811000"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MY"/>
            </a:p>
          </p:txBody>
        </p:sp>
        <p:sp>
          <p:nvSpPr>
            <p:cNvPr id="8" name="Rectangle 7"/>
            <p:cNvSpPr/>
            <p:nvPr/>
          </p:nvSpPr>
          <p:spPr>
            <a:xfrm>
              <a:off x="11623040" y="990600"/>
              <a:ext cx="568961" cy="45719"/>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MY"/>
            </a:p>
          </p:txBody>
        </p:sp>
      </p:grpSp>
      <p:sp>
        <p:nvSpPr>
          <p:cNvPr id="10" name="Title 1"/>
          <p:cNvSpPr>
            <a:spLocks noGrp="1"/>
          </p:cNvSpPr>
          <p:nvPr>
            <p:ph type="title"/>
          </p:nvPr>
        </p:nvSpPr>
        <p:spPr>
          <a:xfrm>
            <a:off x="609600" y="230151"/>
            <a:ext cx="10972800" cy="813789"/>
          </a:xfrm>
        </p:spPr>
        <p:txBody>
          <a:bodyPr lIns="0" tIns="0" rIns="0" bIns="0">
            <a:normAutofit/>
          </a:bodyPr>
          <a:lstStyle>
            <a:lvl1pPr algn="l">
              <a:defRPr sz="4000" b="1">
                <a:solidFill>
                  <a:schemeClr val="accent1"/>
                </a:solidFill>
              </a:defRPr>
            </a:lvl1pPr>
          </a:lstStyle>
          <a:p>
            <a:r>
              <a:rPr lang="en-US" dirty="0"/>
              <a:t>Click to edit Master title style</a:t>
            </a:r>
            <a:endParaRPr lang="en-MY" dirty="0"/>
          </a:p>
        </p:txBody>
      </p:sp>
      <p:sp>
        <p:nvSpPr>
          <p:cNvPr id="9" name="Rectangle 8"/>
          <p:cNvSpPr/>
          <p:nvPr/>
        </p:nvSpPr>
        <p:spPr>
          <a:xfrm>
            <a:off x="0" y="6248400"/>
            <a:ext cx="12192000" cy="609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MY"/>
          </a:p>
        </p:txBody>
      </p:sp>
      <p:sp>
        <p:nvSpPr>
          <p:cNvPr id="3" name="Rectangle 2"/>
          <p:cNvSpPr/>
          <p:nvPr userDrawn="1"/>
        </p:nvSpPr>
        <p:spPr>
          <a:xfrm>
            <a:off x="0" y="6248400"/>
            <a:ext cx="152400" cy="6096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MY"/>
          </a:p>
        </p:txBody>
      </p:sp>
      <p:grpSp>
        <p:nvGrpSpPr>
          <p:cNvPr id="15" name="Group 14"/>
          <p:cNvGrpSpPr/>
          <p:nvPr/>
        </p:nvGrpSpPr>
        <p:grpSpPr>
          <a:xfrm>
            <a:off x="609600" y="4419369"/>
            <a:ext cx="2971800" cy="776529"/>
            <a:chOff x="380999" y="4419913"/>
            <a:chExt cx="2971800" cy="776529"/>
          </a:xfrm>
        </p:grpSpPr>
        <p:sp>
          <p:nvSpPr>
            <p:cNvPr id="17" name="Right Triangle 16"/>
            <p:cNvSpPr/>
            <p:nvPr/>
          </p:nvSpPr>
          <p:spPr>
            <a:xfrm rot="18900000">
              <a:off x="1671374" y="4805390"/>
              <a:ext cx="391052" cy="391052"/>
            </a:xfrm>
            <a:prstGeom prst="rtTriangle">
              <a:avLst/>
            </a:prstGeom>
            <a:solidFill>
              <a:schemeClr val="accent6"/>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8" name="Rectangle 17"/>
            <p:cNvSpPr/>
            <p:nvPr/>
          </p:nvSpPr>
          <p:spPr>
            <a:xfrm>
              <a:off x="380999" y="4419913"/>
              <a:ext cx="2971800" cy="5530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MY" sz="2400" b="1" dirty="0">
                <a:latin typeface="+mj-lt"/>
              </a:endParaRPr>
            </a:p>
          </p:txBody>
        </p:sp>
      </p:grpSp>
      <p:sp>
        <p:nvSpPr>
          <p:cNvPr id="6" name="Picture Placeholder 5"/>
          <p:cNvSpPr>
            <a:spLocks noGrp="1"/>
          </p:cNvSpPr>
          <p:nvPr>
            <p:ph type="pic" sz="quarter" idx="10"/>
          </p:nvPr>
        </p:nvSpPr>
        <p:spPr>
          <a:xfrm>
            <a:off x="609600" y="1309547"/>
            <a:ext cx="2971800" cy="2971800"/>
          </a:xfrm>
        </p:spPr>
        <p:txBody>
          <a:bodyPr/>
          <a:lstStyle/>
          <a:p>
            <a:endParaRPr lang="en-MY"/>
          </a:p>
        </p:txBody>
      </p:sp>
      <p:grpSp>
        <p:nvGrpSpPr>
          <p:cNvPr id="25" name="Group 24"/>
          <p:cNvGrpSpPr/>
          <p:nvPr userDrawn="1"/>
        </p:nvGrpSpPr>
        <p:grpSpPr>
          <a:xfrm>
            <a:off x="8610602" y="4419369"/>
            <a:ext cx="2971800" cy="776529"/>
            <a:chOff x="380999" y="4419913"/>
            <a:chExt cx="2971800" cy="776529"/>
          </a:xfrm>
        </p:grpSpPr>
        <p:sp>
          <p:nvSpPr>
            <p:cNvPr id="26" name="Right Triangle 25"/>
            <p:cNvSpPr/>
            <p:nvPr/>
          </p:nvSpPr>
          <p:spPr>
            <a:xfrm rot="18900000">
              <a:off x="1671374" y="4805390"/>
              <a:ext cx="391052" cy="391052"/>
            </a:xfrm>
            <a:prstGeom prst="rtTriangle">
              <a:avLst/>
            </a:prstGeom>
            <a:solidFill>
              <a:schemeClr val="accent6"/>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27" name="Rectangle 26"/>
            <p:cNvSpPr/>
            <p:nvPr/>
          </p:nvSpPr>
          <p:spPr>
            <a:xfrm>
              <a:off x="380999" y="4419913"/>
              <a:ext cx="2971800" cy="5530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MY" sz="2400" b="1" dirty="0">
                <a:latin typeface="+mj-lt"/>
              </a:endParaRPr>
            </a:p>
          </p:txBody>
        </p:sp>
      </p:grpSp>
      <p:sp>
        <p:nvSpPr>
          <p:cNvPr id="29" name="Picture Placeholder 5"/>
          <p:cNvSpPr>
            <a:spLocks noGrp="1"/>
          </p:cNvSpPr>
          <p:nvPr>
            <p:ph type="pic" sz="quarter" idx="11"/>
          </p:nvPr>
        </p:nvSpPr>
        <p:spPr>
          <a:xfrm>
            <a:off x="8610602" y="1309547"/>
            <a:ext cx="2971800" cy="2971800"/>
          </a:xfrm>
        </p:spPr>
        <p:txBody>
          <a:bodyPr/>
          <a:lstStyle/>
          <a:p>
            <a:endParaRPr lang="en-MY"/>
          </a:p>
        </p:txBody>
      </p:sp>
      <p:grpSp>
        <p:nvGrpSpPr>
          <p:cNvPr id="30" name="Group 29"/>
          <p:cNvGrpSpPr/>
          <p:nvPr userDrawn="1"/>
        </p:nvGrpSpPr>
        <p:grpSpPr>
          <a:xfrm>
            <a:off x="4604784" y="4421496"/>
            <a:ext cx="2971800" cy="776529"/>
            <a:chOff x="380999" y="4419913"/>
            <a:chExt cx="2971800" cy="776529"/>
          </a:xfrm>
        </p:grpSpPr>
        <p:sp>
          <p:nvSpPr>
            <p:cNvPr id="31" name="Right Triangle 30"/>
            <p:cNvSpPr/>
            <p:nvPr/>
          </p:nvSpPr>
          <p:spPr>
            <a:xfrm rot="18900000">
              <a:off x="1671374" y="4805390"/>
              <a:ext cx="391052" cy="391052"/>
            </a:xfrm>
            <a:prstGeom prst="rtTriangle">
              <a:avLst/>
            </a:prstGeom>
            <a:solidFill>
              <a:schemeClr val="accent6"/>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32" name="Rectangle 31"/>
            <p:cNvSpPr/>
            <p:nvPr/>
          </p:nvSpPr>
          <p:spPr>
            <a:xfrm>
              <a:off x="380999" y="4419913"/>
              <a:ext cx="2971800" cy="5530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MY" sz="2400" b="1" dirty="0">
                <a:latin typeface="+mj-lt"/>
              </a:endParaRPr>
            </a:p>
          </p:txBody>
        </p:sp>
      </p:grpSp>
      <p:sp>
        <p:nvSpPr>
          <p:cNvPr id="34" name="Picture Placeholder 5"/>
          <p:cNvSpPr>
            <a:spLocks noGrp="1"/>
          </p:cNvSpPr>
          <p:nvPr>
            <p:ph type="pic" sz="quarter" idx="12"/>
          </p:nvPr>
        </p:nvSpPr>
        <p:spPr>
          <a:xfrm>
            <a:off x="4604784" y="1311674"/>
            <a:ext cx="2971800" cy="2971800"/>
          </a:xfrm>
        </p:spPr>
        <p:txBody>
          <a:bodyPr/>
          <a:lstStyle/>
          <a:p>
            <a:endParaRPr lang="en-MY"/>
          </a:p>
        </p:txBody>
      </p:sp>
      <p:pic>
        <p:nvPicPr>
          <p:cNvPr id="22" name="图片 21" descr="logo[1].png"/>
          <p:cNvPicPr>
            <a:picLocks noChangeAspect="1"/>
          </p:cNvPicPr>
          <p:nvPr userDrawn="1"/>
        </p:nvPicPr>
        <p:blipFill>
          <a:blip r:embed="rId2"/>
          <a:stretch>
            <a:fillRect/>
          </a:stretch>
        </p:blipFill>
        <p:spPr>
          <a:xfrm>
            <a:off x="9425284" y="6361766"/>
            <a:ext cx="2314318" cy="424820"/>
          </a:xfrm>
          <a:prstGeom prst="rect">
            <a:avLst/>
          </a:prstGeom>
        </p:spPr>
      </p:pic>
      <p:pic>
        <p:nvPicPr>
          <p:cNvPr id="23" name="图片 22" descr="透明版.png"/>
          <p:cNvPicPr>
            <a:picLocks noChangeAspect="1"/>
          </p:cNvPicPr>
          <p:nvPr userDrawn="1"/>
        </p:nvPicPr>
        <p:blipFill>
          <a:blip r:embed="rId3" cstate="print"/>
          <a:stretch>
            <a:fillRect/>
          </a:stretch>
        </p:blipFill>
        <p:spPr>
          <a:xfrm>
            <a:off x="9525024" y="-642966"/>
            <a:ext cx="2324106" cy="2324106"/>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Exco Members">
    <p:spTree>
      <p:nvGrpSpPr>
        <p:cNvPr id="1" name=""/>
        <p:cNvGrpSpPr/>
        <p:nvPr/>
      </p:nvGrpSpPr>
      <p:grpSpPr>
        <a:xfrm>
          <a:off x="0" y="0"/>
          <a:ext cx="0" cy="0"/>
          <a:chOff x="0" y="0"/>
          <a:chExt cx="0" cy="0"/>
        </a:xfrm>
      </p:grpSpPr>
      <p:sp>
        <p:nvSpPr>
          <p:cNvPr id="35" name="Picture Placeholder 4"/>
          <p:cNvSpPr>
            <a:spLocks noGrp="1"/>
          </p:cNvSpPr>
          <p:nvPr>
            <p:ph type="pic" sz="quarter" idx="11"/>
          </p:nvPr>
        </p:nvSpPr>
        <p:spPr>
          <a:xfrm>
            <a:off x="5166360" y="1309941"/>
            <a:ext cx="1691640" cy="1691640"/>
          </a:xfrm>
        </p:spPr>
        <p:txBody>
          <a:bodyPr vert="horz" lIns="91440" tIns="45720" rIns="91440" bIns="45720" rtlCol="0">
            <a:normAutofit/>
          </a:bodyPr>
          <a:lstStyle>
            <a:lvl1pPr>
              <a:defRPr lang="en-MY" dirty="0"/>
            </a:lvl1pPr>
          </a:lstStyle>
          <a:p>
            <a:pPr lvl="0"/>
            <a:endParaRPr lang="en-MY" dirty="0"/>
          </a:p>
        </p:txBody>
      </p:sp>
      <p:grpSp>
        <p:nvGrpSpPr>
          <p:cNvPr id="2" name="Group 1"/>
          <p:cNvGrpSpPr/>
          <p:nvPr userDrawn="1"/>
        </p:nvGrpSpPr>
        <p:grpSpPr>
          <a:xfrm>
            <a:off x="609600" y="1043940"/>
            <a:ext cx="10972800" cy="45719"/>
            <a:chOff x="0" y="990600"/>
            <a:chExt cx="12192001" cy="45719"/>
          </a:xfrm>
        </p:grpSpPr>
        <p:sp>
          <p:nvSpPr>
            <p:cNvPr id="7" name="Rectangle 6"/>
            <p:cNvSpPr/>
            <p:nvPr/>
          </p:nvSpPr>
          <p:spPr>
            <a:xfrm>
              <a:off x="0" y="990600"/>
              <a:ext cx="11811000"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MY" dirty="0"/>
            </a:p>
          </p:txBody>
        </p:sp>
        <p:sp>
          <p:nvSpPr>
            <p:cNvPr id="8" name="Rectangle 7"/>
            <p:cNvSpPr/>
            <p:nvPr/>
          </p:nvSpPr>
          <p:spPr>
            <a:xfrm>
              <a:off x="11623040" y="990600"/>
              <a:ext cx="568961" cy="45719"/>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MY" dirty="0"/>
            </a:p>
          </p:txBody>
        </p:sp>
      </p:grpSp>
      <p:sp>
        <p:nvSpPr>
          <p:cNvPr id="10" name="Title 1"/>
          <p:cNvSpPr>
            <a:spLocks noGrp="1"/>
          </p:cNvSpPr>
          <p:nvPr>
            <p:ph type="title"/>
          </p:nvPr>
        </p:nvSpPr>
        <p:spPr>
          <a:xfrm>
            <a:off x="609600" y="230151"/>
            <a:ext cx="10972800" cy="813789"/>
          </a:xfrm>
        </p:spPr>
        <p:txBody>
          <a:bodyPr lIns="0" tIns="0" rIns="0" bIns="0">
            <a:normAutofit/>
          </a:bodyPr>
          <a:lstStyle>
            <a:lvl1pPr algn="l">
              <a:defRPr sz="4000" b="1">
                <a:solidFill>
                  <a:schemeClr val="accent1"/>
                </a:solidFill>
              </a:defRPr>
            </a:lvl1pPr>
          </a:lstStyle>
          <a:p>
            <a:r>
              <a:rPr lang="en-US" dirty="0"/>
              <a:t>Click to edit Master title style</a:t>
            </a:r>
            <a:endParaRPr lang="en-MY" dirty="0"/>
          </a:p>
        </p:txBody>
      </p:sp>
      <p:sp>
        <p:nvSpPr>
          <p:cNvPr id="9" name="Rectangle 8"/>
          <p:cNvSpPr/>
          <p:nvPr/>
        </p:nvSpPr>
        <p:spPr>
          <a:xfrm>
            <a:off x="0" y="6248400"/>
            <a:ext cx="12192000" cy="609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MY" dirty="0"/>
          </a:p>
        </p:txBody>
      </p:sp>
      <p:sp>
        <p:nvSpPr>
          <p:cNvPr id="3" name="Rectangle 2"/>
          <p:cNvSpPr/>
          <p:nvPr userDrawn="1"/>
        </p:nvSpPr>
        <p:spPr>
          <a:xfrm>
            <a:off x="0" y="6248400"/>
            <a:ext cx="152400" cy="6096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MY" dirty="0"/>
          </a:p>
        </p:txBody>
      </p:sp>
      <p:sp>
        <p:nvSpPr>
          <p:cNvPr id="15" name="Rectangle 14"/>
          <p:cNvSpPr/>
          <p:nvPr/>
        </p:nvSpPr>
        <p:spPr>
          <a:xfrm>
            <a:off x="623316" y="5162279"/>
            <a:ext cx="3858768" cy="86886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MY" dirty="0"/>
          </a:p>
        </p:txBody>
      </p:sp>
      <p:sp>
        <p:nvSpPr>
          <p:cNvPr id="5" name="Picture Placeholder 4"/>
          <p:cNvSpPr>
            <a:spLocks noGrp="1"/>
          </p:cNvSpPr>
          <p:nvPr>
            <p:ph type="pic" sz="quarter" idx="10"/>
          </p:nvPr>
        </p:nvSpPr>
        <p:spPr>
          <a:xfrm>
            <a:off x="622623" y="1306913"/>
            <a:ext cx="3860154" cy="3855366"/>
          </a:xfrm>
        </p:spPr>
        <p:txBody>
          <a:bodyPr/>
          <a:lstStyle/>
          <a:p>
            <a:endParaRPr lang="en-MY" dirty="0"/>
          </a:p>
        </p:txBody>
      </p:sp>
      <p:sp>
        <p:nvSpPr>
          <p:cNvPr id="48" name="Rectangle 47"/>
          <p:cNvSpPr/>
          <p:nvPr userDrawn="1"/>
        </p:nvSpPr>
        <p:spPr>
          <a:xfrm>
            <a:off x="5166360" y="2990356"/>
            <a:ext cx="1691640"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MY" dirty="0"/>
          </a:p>
        </p:txBody>
      </p:sp>
      <p:sp>
        <p:nvSpPr>
          <p:cNvPr id="59" name="Picture Placeholder 4"/>
          <p:cNvSpPr>
            <a:spLocks noGrp="1"/>
          </p:cNvSpPr>
          <p:nvPr>
            <p:ph type="pic" sz="quarter" idx="12"/>
          </p:nvPr>
        </p:nvSpPr>
        <p:spPr>
          <a:xfrm>
            <a:off x="5166360" y="3802091"/>
            <a:ext cx="1691640" cy="1691640"/>
          </a:xfrm>
        </p:spPr>
        <p:txBody>
          <a:bodyPr vert="horz" lIns="91440" tIns="45720" rIns="91440" bIns="45720" rtlCol="0">
            <a:normAutofit/>
          </a:bodyPr>
          <a:lstStyle>
            <a:lvl1pPr>
              <a:defRPr lang="en-MY" dirty="0"/>
            </a:lvl1pPr>
          </a:lstStyle>
          <a:p>
            <a:pPr lvl="0"/>
            <a:endParaRPr lang="en-MY" dirty="0"/>
          </a:p>
        </p:txBody>
      </p:sp>
      <p:sp>
        <p:nvSpPr>
          <p:cNvPr id="60" name="Rectangle 59"/>
          <p:cNvSpPr/>
          <p:nvPr userDrawn="1"/>
        </p:nvSpPr>
        <p:spPr>
          <a:xfrm>
            <a:off x="5166360" y="5482506"/>
            <a:ext cx="1691640"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MY" dirty="0"/>
          </a:p>
        </p:txBody>
      </p:sp>
      <p:sp>
        <p:nvSpPr>
          <p:cNvPr id="61" name="Picture Placeholder 4"/>
          <p:cNvSpPr>
            <a:spLocks noGrp="1"/>
          </p:cNvSpPr>
          <p:nvPr>
            <p:ph type="pic" sz="quarter" idx="13"/>
          </p:nvPr>
        </p:nvSpPr>
        <p:spPr>
          <a:xfrm>
            <a:off x="9890760" y="1309941"/>
            <a:ext cx="1691640" cy="1691640"/>
          </a:xfrm>
        </p:spPr>
        <p:txBody>
          <a:bodyPr vert="horz" lIns="91440" tIns="45720" rIns="91440" bIns="45720" rtlCol="0">
            <a:normAutofit/>
          </a:bodyPr>
          <a:lstStyle>
            <a:lvl1pPr>
              <a:defRPr lang="en-MY" dirty="0"/>
            </a:lvl1pPr>
          </a:lstStyle>
          <a:p>
            <a:pPr lvl="0"/>
            <a:endParaRPr lang="en-MY" dirty="0"/>
          </a:p>
        </p:txBody>
      </p:sp>
      <p:sp>
        <p:nvSpPr>
          <p:cNvPr id="62" name="Rectangle 61"/>
          <p:cNvSpPr/>
          <p:nvPr userDrawn="1"/>
        </p:nvSpPr>
        <p:spPr>
          <a:xfrm>
            <a:off x="9890760" y="2990356"/>
            <a:ext cx="1691640"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MY" dirty="0"/>
          </a:p>
        </p:txBody>
      </p:sp>
      <p:sp>
        <p:nvSpPr>
          <p:cNvPr id="63" name="Picture Placeholder 4"/>
          <p:cNvSpPr>
            <a:spLocks noGrp="1"/>
          </p:cNvSpPr>
          <p:nvPr>
            <p:ph type="pic" sz="quarter" idx="14"/>
          </p:nvPr>
        </p:nvSpPr>
        <p:spPr>
          <a:xfrm>
            <a:off x="9890760" y="3802091"/>
            <a:ext cx="1691640" cy="1691640"/>
          </a:xfrm>
        </p:spPr>
        <p:txBody>
          <a:bodyPr vert="horz" lIns="91440" tIns="45720" rIns="91440" bIns="45720" rtlCol="0">
            <a:normAutofit/>
          </a:bodyPr>
          <a:lstStyle>
            <a:lvl1pPr>
              <a:defRPr lang="en-MY" dirty="0"/>
            </a:lvl1pPr>
          </a:lstStyle>
          <a:p>
            <a:pPr lvl="0"/>
            <a:endParaRPr lang="en-MY" dirty="0"/>
          </a:p>
        </p:txBody>
      </p:sp>
      <p:sp>
        <p:nvSpPr>
          <p:cNvPr id="64" name="Rectangle 63"/>
          <p:cNvSpPr/>
          <p:nvPr userDrawn="1"/>
        </p:nvSpPr>
        <p:spPr>
          <a:xfrm>
            <a:off x="9890760" y="5482506"/>
            <a:ext cx="1691640"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MY" dirty="0"/>
          </a:p>
        </p:txBody>
      </p:sp>
      <p:sp>
        <p:nvSpPr>
          <p:cNvPr id="65" name="Picture Placeholder 4"/>
          <p:cNvSpPr>
            <a:spLocks noGrp="1"/>
          </p:cNvSpPr>
          <p:nvPr>
            <p:ph type="pic" sz="quarter" idx="15"/>
          </p:nvPr>
        </p:nvSpPr>
        <p:spPr>
          <a:xfrm>
            <a:off x="7528560" y="1309941"/>
            <a:ext cx="1691640" cy="1691640"/>
          </a:xfrm>
        </p:spPr>
        <p:txBody>
          <a:bodyPr vert="horz" lIns="91440" tIns="45720" rIns="91440" bIns="45720" rtlCol="0">
            <a:normAutofit/>
          </a:bodyPr>
          <a:lstStyle>
            <a:lvl1pPr>
              <a:defRPr lang="en-MY" dirty="0"/>
            </a:lvl1pPr>
          </a:lstStyle>
          <a:p>
            <a:pPr lvl="0"/>
            <a:endParaRPr lang="en-MY" dirty="0"/>
          </a:p>
        </p:txBody>
      </p:sp>
      <p:sp>
        <p:nvSpPr>
          <p:cNvPr id="66" name="Rectangle 65"/>
          <p:cNvSpPr/>
          <p:nvPr userDrawn="1"/>
        </p:nvSpPr>
        <p:spPr>
          <a:xfrm>
            <a:off x="7528560" y="2990356"/>
            <a:ext cx="1691640"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MY" dirty="0"/>
          </a:p>
        </p:txBody>
      </p:sp>
      <p:sp>
        <p:nvSpPr>
          <p:cNvPr id="67" name="Picture Placeholder 4"/>
          <p:cNvSpPr>
            <a:spLocks noGrp="1"/>
          </p:cNvSpPr>
          <p:nvPr>
            <p:ph type="pic" sz="quarter" idx="16"/>
          </p:nvPr>
        </p:nvSpPr>
        <p:spPr>
          <a:xfrm>
            <a:off x="7528560" y="3802091"/>
            <a:ext cx="1691640" cy="1691640"/>
          </a:xfrm>
        </p:spPr>
        <p:txBody>
          <a:bodyPr vert="horz" lIns="91440" tIns="45720" rIns="91440" bIns="45720" rtlCol="0">
            <a:normAutofit/>
          </a:bodyPr>
          <a:lstStyle>
            <a:lvl1pPr>
              <a:defRPr lang="en-MY" dirty="0"/>
            </a:lvl1pPr>
          </a:lstStyle>
          <a:p>
            <a:pPr lvl="0"/>
            <a:endParaRPr lang="en-MY" dirty="0"/>
          </a:p>
        </p:txBody>
      </p:sp>
      <p:sp>
        <p:nvSpPr>
          <p:cNvPr id="68" name="Rectangle 67"/>
          <p:cNvSpPr/>
          <p:nvPr userDrawn="1"/>
        </p:nvSpPr>
        <p:spPr>
          <a:xfrm>
            <a:off x="7528560" y="5482506"/>
            <a:ext cx="1691640"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MY" dirty="0"/>
          </a:p>
        </p:txBody>
      </p:sp>
      <p:pic>
        <p:nvPicPr>
          <p:cNvPr id="24" name="图片 23" descr="logo[1].png"/>
          <p:cNvPicPr>
            <a:picLocks noChangeAspect="1"/>
          </p:cNvPicPr>
          <p:nvPr userDrawn="1"/>
        </p:nvPicPr>
        <p:blipFill>
          <a:blip r:embed="rId2"/>
          <a:stretch>
            <a:fillRect/>
          </a:stretch>
        </p:blipFill>
        <p:spPr>
          <a:xfrm>
            <a:off x="9425284" y="6361766"/>
            <a:ext cx="2314318" cy="424820"/>
          </a:xfrm>
          <a:prstGeom prst="rect">
            <a:avLst/>
          </a:prstGeom>
        </p:spPr>
      </p:pic>
      <p:pic>
        <p:nvPicPr>
          <p:cNvPr id="25" name="图片 24" descr="透明版.png"/>
          <p:cNvPicPr>
            <a:picLocks noChangeAspect="1"/>
          </p:cNvPicPr>
          <p:nvPr userDrawn="1"/>
        </p:nvPicPr>
        <p:blipFill>
          <a:blip r:embed="rId3" cstate="print"/>
          <a:stretch>
            <a:fillRect/>
          </a:stretch>
        </p:blipFill>
        <p:spPr>
          <a:xfrm>
            <a:off x="9525024" y="-642966"/>
            <a:ext cx="2324106" cy="2324106"/>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ody">
    <p:spTree>
      <p:nvGrpSpPr>
        <p:cNvPr id="1" name=""/>
        <p:cNvGrpSpPr/>
        <p:nvPr/>
      </p:nvGrpSpPr>
      <p:grpSpPr>
        <a:xfrm>
          <a:off x="0" y="0"/>
          <a:ext cx="0" cy="0"/>
          <a:chOff x="0" y="0"/>
          <a:chExt cx="0" cy="0"/>
        </a:xfrm>
      </p:grpSpPr>
      <p:grpSp>
        <p:nvGrpSpPr>
          <p:cNvPr id="2" name="Group 1"/>
          <p:cNvGrpSpPr/>
          <p:nvPr userDrawn="1"/>
        </p:nvGrpSpPr>
        <p:grpSpPr>
          <a:xfrm>
            <a:off x="609600" y="1043940"/>
            <a:ext cx="10972800" cy="45719"/>
            <a:chOff x="0" y="990600"/>
            <a:chExt cx="12192001" cy="45719"/>
          </a:xfrm>
        </p:grpSpPr>
        <p:sp>
          <p:nvSpPr>
            <p:cNvPr id="7" name="Rectangle 6"/>
            <p:cNvSpPr/>
            <p:nvPr/>
          </p:nvSpPr>
          <p:spPr>
            <a:xfrm>
              <a:off x="0" y="990600"/>
              <a:ext cx="11811000"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MY" dirty="0"/>
            </a:p>
          </p:txBody>
        </p:sp>
        <p:sp>
          <p:nvSpPr>
            <p:cNvPr id="8" name="Rectangle 7"/>
            <p:cNvSpPr/>
            <p:nvPr/>
          </p:nvSpPr>
          <p:spPr>
            <a:xfrm>
              <a:off x="11623040" y="990600"/>
              <a:ext cx="568961" cy="45719"/>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MY" dirty="0"/>
            </a:p>
          </p:txBody>
        </p:sp>
      </p:grpSp>
      <p:sp>
        <p:nvSpPr>
          <p:cNvPr id="10" name="Title 1"/>
          <p:cNvSpPr>
            <a:spLocks noGrp="1"/>
          </p:cNvSpPr>
          <p:nvPr>
            <p:ph type="title"/>
          </p:nvPr>
        </p:nvSpPr>
        <p:spPr>
          <a:xfrm>
            <a:off x="609600" y="230151"/>
            <a:ext cx="10972800" cy="813789"/>
          </a:xfrm>
        </p:spPr>
        <p:txBody>
          <a:bodyPr lIns="0" tIns="0" rIns="0" bIns="0">
            <a:normAutofit/>
          </a:bodyPr>
          <a:lstStyle>
            <a:lvl1pPr algn="l">
              <a:defRPr sz="4000" b="1">
                <a:solidFill>
                  <a:schemeClr val="accent1"/>
                </a:solidFill>
              </a:defRPr>
            </a:lvl1pPr>
          </a:lstStyle>
          <a:p>
            <a:r>
              <a:rPr lang="en-US" dirty="0"/>
              <a:t>Click to edit Master title style</a:t>
            </a:r>
            <a:endParaRPr lang="en-MY" dirty="0"/>
          </a:p>
        </p:txBody>
      </p:sp>
      <p:sp>
        <p:nvSpPr>
          <p:cNvPr id="9" name="Rectangle 8"/>
          <p:cNvSpPr/>
          <p:nvPr/>
        </p:nvSpPr>
        <p:spPr>
          <a:xfrm>
            <a:off x="0" y="6248400"/>
            <a:ext cx="12192000" cy="609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MY" dirty="0"/>
          </a:p>
        </p:txBody>
      </p:sp>
      <p:sp>
        <p:nvSpPr>
          <p:cNvPr id="3" name="Rectangle 2"/>
          <p:cNvSpPr/>
          <p:nvPr userDrawn="1"/>
        </p:nvSpPr>
        <p:spPr>
          <a:xfrm>
            <a:off x="0" y="6248400"/>
            <a:ext cx="152400" cy="6096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MY" dirty="0"/>
          </a:p>
        </p:txBody>
      </p:sp>
      <p:pic>
        <p:nvPicPr>
          <p:cNvPr id="13" name="图片 12" descr="logo[1].png"/>
          <p:cNvPicPr>
            <a:picLocks noChangeAspect="1"/>
          </p:cNvPicPr>
          <p:nvPr userDrawn="1"/>
        </p:nvPicPr>
        <p:blipFill>
          <a:blip r:embed="rId2"/>
          <a:stretch>
            <a:fillRect/>
          </a:stretch>
        </p:blipFill>
        <p:spPr>
          <a:xfrm>
            <a:off x="9425284" y="6361766"/>
            <a:ext cx="2314318" cy="424820"/>
          </a:xfrm>
          <a:prstGeom prst="rect">
            <a:avLst/>
          </a:prstGeom>
        </p:spPr>
      </p:pic>
      <p:pic>
        <p:nvPicPr>
          <p:cNvPr id="14" name="图片 13" descr="透明版.png"/>
          <p:cNvPicPr>
            <a:picLocks noChangeAspect="1"/>
          </p:cNvPicPr>
          <p:nvPr userDrawn="1"/>
        </p:nvPicPr>
        <p:blipFill>
          <a:blip r:embed="rId3" cstate="print"/>
          <a:stretch>
            <a:fillRect/>
          </a:stretch>
        </p:blipFill>
        <p:spPr>
          <a:xfrm>
            <a:off x="9525024" y="-642966"/>
            <a:ext cx="2324106" cy="2324106"/>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quare Image">
    <p:spTree>
      <p:nvGrpSpPr>
        <p:cNvPr id="1" name=""/>
        <p:cNvGrpSpPr/>
        <p:nvPr/>
      </p:nvGrpSpPr>
      <p:grpSpPr>
        <a:xfrm>
          <a:off x="0" y="0"/>
          <a:ext cx="0" cy="0"/>
          <a:chOff x="0" y="0"/>
          <a:chExt cx="0" cy="0"/>
        </a:xfrm>
      </p:grpSpPr>
      <p:grpSp>
        <p:nvGrpSpPr>
          <p:cNvPr id="2" name="Group 1"/>
          <p:cNvGrpSpPr/>
          <p:nvPr userDrawn="1"/>
        </p:nvGrpSpPr>
        <p:grpSpPr>
          <a:xfrm>
            <a:off x="609600" y="1043940"/>
            <a:ext cx="10972800" cy="45719"/>
            <a:chOff x="0" y="990600"/>
            <a:chExt cx="12192001" cy="45719"/>
          </a:xfrm>
        </p:grpSpPr>
        <p:sp>
          <p:nvSpPr>
            <p:cNvPr id="7" name="Rectangle 6"/>
            <p:cNvSpPr/>
            <p:nvPr/>
          </p:nvSpPr>
          <p:spPr>
            <a:xfrm>
              <a:off x="0" y="990600"/>
              <a:ext cx="11811000"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MY" dirty="0"/>
            </a:p>
          </p:txBody>
        </p:sp>
        <p:sp>
          <p:nvSpPr>
            <p:cNvPr id="8" name="Rectangle 7"/>
            <p:cNvSpPr/>
            <p:nvPr/>
          </p:nvSpPr>
          <p:spPr>
            <a:xfrm>
              <a:off x="11623040" y="990600"/>
              <a:ext cx="568961" cy="45719"/>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MY" dirty="0"/>
            </a:p>
          </p:txBody>
        </p:sp>
      </p:grpSp>
      <p:sp>
        <p:nvSpPr>
          <p:cNvPr id="10" name="Title 1"/>
          <p:cNvSpPr>
            <a:spLocks noGrp="1"/>
          </p:cNvSpPr>
          <p:nvPr>
            <p:ph type="title"/>
          </p:nvPr>
        </p:nvSpPr>
        <p:spPr>
          <a:xfrm>
            <a:off x="609600" y="230151"/>
            <a:ext cx="10972800" cy="813789"/>
          </a:xfrm>
        </p:spPr>
        <p:txBody>
          <a:bodyPr lIns="0" tIns="0" rIns="0" bIns="0">
            <a:normAutofit/>
          </a:bodyPr>
          <a:lstStyle>
            <a:lvl1pPr algn="l">
              <a:defRPr sz="4000" b="1">
                <a:solidFill>
                  <a:schemeClr val="accent1"/>
                </a:solidFill>
              </a:defRPr>
            </a:lvl1pPr>
          </a:lstStyle>
          <a:p>
            <a:r>
              <a:rPr lang="en-US" dirty="0"/>
              <a:t>Click to edit Master title style</a:t>
            </a:r>
            <a:endParaRPr lang="en-MY" dirty="0"/>
          </a:p>
        </p:txBody>
      </p:sp>
      <p:sp>
        <p:nvSpPr>
          <p:cNvPr id="9" name="Rectangle 8"/>
          <p:cNvSpPr/>
          <p:nvPr/>
        </p:nvSpPr>
        <p:spPr>
          <a:xfrm>
            <a:off x="0" y="6248400"/>
            <a:ext cx="12192000" cy="609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MY" dirty="0"/>
          </a:p>
        </p:txBody>
      </p:sp>
      <p:sp>
        <p:nvSpPr>
          <p:cNvPr id="3" name="Rectangle 2"/>
          <p:cNvSpPr/>
          <p:nvPr userDrawn="1"/>
        </p:nvSpPr>
        <p:spPr>
          <a:xfrm>
            <a:off x="0" y="6248400"/>
            <a:ext cx="152400" cy="6096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MY" dirty="0"/>
          </a:p>
        </p:txBody>
      </p:sp>
      <p:sp>
        <p:nvSpPr>
          <p:cNvPr id="5" name="Picture Placeholder 4"/>
          <p:cNvSpPr>
            <a:spLocks noGrp="1"/>
          </p:cNvSpPr>
          <p:nvPr>
            <p:ph type="pic" sz="quarter" idx="10"/>
          </p:nvPr>
        </p:nvSpPr>
        <p:spPr>
          <a:xfrm>
            <a:off x="609600" y="1485899"/>
            <a:ext cx="4343400" cy="4343400"/>
          </a:xfrm>
        </p:spPr>
        <p:txBody>
          <a:bodyPr/>
          <a:lstStyle/>
          <a:p>
            <a:endParaRPr lang="en-MY" dirty="0"/>
          </a:p>
        </p:txBody>
      </p:sp>
      <p:pic>
        <p:nvPicPr>
          <p:cNvPr id="13" name="图片 12" descr="logo[1].png"/>
          <p:cNvPicPr>
            <a:picLocks noChangeAspect="1"/>
          </p:cNvPicPr>
          <p:nvPr userDrawn="1"/>
        </p:nvPicPr>
        <p:blipFill>
          <a:blip r:embed="rId2"/>
          <a:stretch>
            <a:fillRect/>
          </a:stretch>
        </p:blipFill>
        <p:spPr>
          <a:xfrm>
            <a:off x="9425284" y="6361766"/>
            <a:ext cx="2314318" cy="424820"/>
          </a:xfrm>
          <a:prstGeom prst="rect">
            <a:avLst/>
          </a:prstGeom>
        </p:spPr>
      </p:pic>
      <p:pic>
        <p:nvPicPr>
          <p:cNvPr id="14" name="图片 13" descr="透明版.png"/>
          <p:cNvPicPr>
            <a:picLocks noChangeAspect="1"/>
          </p:cNvPicPr>
          <p:nvPr userDrawn="1"/>
        </p:nvPicPr>
        <p:blipFill>
          <a:blip r:embed="rId3" cstate="print"/>
          <a:stretch>
            <a:fillRect/>
          </a:stretch>
        </p:blipFill>
        <p:spPr>
          <a:xfrm>
            <a:off x="9525024" y="-642966"/>
            <a:ext cx="2324106" cy="2324106"/>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grpSp>
        <p:nvGrpSpPr>
          <p:cNvPr id="2" name="Group 1"/>
          <p:cNvGrpSpPr/>
          <p:nvPr userDrawn="1"/>
        </p:nvGrpSpPr>
        <p:grpSpPr>
          <a:xfrm>
            <a:off x="609600" y="1043940"/>
            <a:ext cx="10972800" cy="45719"/>
            <a:chOff x="0" y="990600"/>
            <a:chExt cx="12192001" cy="45719"/>
          </a:xfrm>
        </p:grpSpPr>
        <p:sp>
          <p:nvSpPr>
            <p:cNvPr id="7" name="Rectangle 6"/>
            <p:cNvSpPr/>
            <p:nvPr/>
          </p:nvSpPr>
          <p:spPr>
            <a:xfrm>
              <a:off x="0" y="990600"/>
              <a:ext cx="11811000"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MY" dirty="0"/>
            </a:p>
          </p:txBody>
        </p:sp>
        <p:sp>
          <p:nvSpPr>
            <p:cNvPr id="8" name="Rectangle 7"/>
            <p:cNvSpPr/>
            <p:nvPr/>
          </p:nvSpPr>
          <p:spPr>
            <a:xfrm>
              <a:off x="11623040" y="990600"/>
              <a:ext cx="568961" cy="45719"/>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MY" dirty="0"/>
            </a:p>
          </p:txBody>
        </p:sp>
      </p:grpSp>
      <p:sp>
        <p:nvSpPr>
          <p:cNvPr id="10" name="Title 1"/>
          <p:cNvSpPr>
            <a:spLocks noGrp="1"/>
          </p:cNvSpPr>
          <p:nvPr>
            <p:ph type="title"/>
          </p:nvPr>
        </p:nvSpPr>
        <p:spPr>
          <a:xfrm>
            <a:off x="609600" y="230151"/>
            <a:ext cx="10972800" cy="813789"/>
          </a:xfrm>
        </p:spPr>
        <p:txBody>
          <a:bodyPr lIns="0" tIns="0" rIns="0" bIns="0">
            <a:normAutofit/>
          </a:bodyPr>
          <a:lstStyle>
            <a:lvl1pPr algn="l">
              <a:defRPr sz="4000" b="1">
                <a:solidFill>
                  <a:schemeClr val="accent1"/>
                </a:solidFill>
              </a:defRPr>
            </a:lvl1pPr>
          </a:lstStyle>
          <a:p>
            <a:r>
              <a:rPr lang="en-US" dirty="0"/>
              <a:t>Click to edit Master title style</a:t>
            </a:r>
            <a:endParaRPr lang="en-MY" dirty="0"/>
          </a:p>
        </p:txBody>
      </p:sp>
      <p:sp>
        <p:nvSpPr>
          <p:cNvPr id="9" name="Rectangle 8"/>
          <p:cNvSpPr/>
          <p:nvPr/>
        </p:nvSpPr>
        <p:spPr>
          <a:xfrm>
            <a:off x="0" y="6248400"/>
            <a:ext cx="12192000" cy="609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MY" dirty="0"/>
          </a:p>
        </p:txBody>
      </p:sp>
      <p:sp>
        <p:nvSpPr>
          <p:cNvPr id="3" name="Rectangle 2"/>
          <p:cNvSpPr/>
          <p:nvPr userDrawn="1"/>
        </p:nvSpPr>
        <p:spPr>
          <a:xfrm>
            <a:off x="0" y="6248400"/>
            <a:ext cx="152400" cy="6096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MY" dirty="0"/>
          </a:p>
        </p:txBody>
      </p:sp>
      <p:sp>
        <p:nvSpPr>
          <p:cNvPr id="13" name="Picture Placeholder 12"/>
          <p:cNvSpPr>
            <a:spLocks noGrp="1"/>
          </p:cNvSpPr>
          <p:nvPr>
            <p:ph type="pic" sz="quarter" idx="10"/>
          </p:nvPr>
        </p:nvSpPr>
        <p:spPr>
          <a:xfrm>
            <a:off x="7781260" y="1757030"/>
            <a:ext cx="3801140" cy="3801140"/>
          </a:xfrm>
          <a:custGeom>
            <a:avLst/>
            <a:gdLst>
              <a:gd name="connsiteX0" fmla="*/ 1848652 w 3763963"/>
              <a:gd name="connsiteY0" fmla="*/ 0 h 3763963"/>
              <a:gd name="connsiteX1" fmla="*/ 1915311 w 3763963"/>
              <a:gd name="connsiteY1" fmla="*/ 0 h 3763963"/>
              <a:gd name="connsiteX2" fmla="*/ 2074575 w 3763963"/>
              <a:gd name="connsiteY2" fmla="*/ 8042 h 3763963"/>
              <a:gd name="connsiteX3" fmla="*/ 3755920 w 3763963"/>
              <a:gd name="connsiteY3" fmla="*/ 1689387 h 3763963"/>
              <a:gd name="connsiteX4" fmla="*/ 3763963 w 3763963"/>
              <a:gd name="connsiteY4" fmla="*/ 1848670 h 3763963"/>
              <a:gd name="connsiteX5" fmla="*/ 3763963 w 3763963"/>
              <a:gd name="connsiteY5" fmla="*/ 1915292 h 3763963"/>
              <a:gd name="connsiteX6" fmla="*/ 3755920 w 3763963"/>
              <a:gd name="connsiteY6" fmla="*/ 2074575 h 3763963"/>
              <a:gd name="connsiteX7" fmla="*/ 2074575 w 3763963"/>
              <a:gd name="connsiteY7" fmla="*/ 3755920 h 3763963"/>
              <a:gd name="connsiteX8" fmla="*/ 1915291 w 3763963"/>
              <a:gd name="connsiteY8" fmla="*/ 3763963 h 3763963"/>
              <a:gd name="connsiteX9" fmla="*/ 1848672 w 3763963"/>
              <a:gd name="connsiteY9" fmla="*/ 3763963 h 3763963"/>
              <a:gd name="connsiteX10" fmla="*/ 1689388 w 3763963"/>
              <a:gd name="connsiteY10" fmla="*/ 3755920 h 3763963"/>
              <a:gd name="connsiteX11" fmla="*/ 8042 w 3763963"/>
              <a:gd name="connsiteY11" fmla="*/ 2074575 h 3763963"/>
              <a:gd name="connsiteX12" fmla="*/ 0 w 3763963"/>
              <a:gd name="connsiteY12" fmla="*/ 1915311 h 3763963"/>
              <a:gd name="connsiteX13" fmla="*/ 0 w 3763963"/>
              <a:gd name="connsiteY13" fmla="*/ 1848651 h 3763963"/>
              <a:gd name="connsiteX14" fmla="*/ 8042 w 3763963"/>
              <a:gd name="connsiteY14" fmla="*/ 1689387 h 3763963"/>
              <a:gd name="connsiteX15" fmla="*/ 1689388 w 3763963"/>
              <a:gd name="connsiteY15" fmla="*/ 8042 h 3763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63963" h="3763963">
                <a:moveTo>
                  <a:pt x="1848652" y="0"/>
                </a:moveTo>
                <a:lnTo>
                  <a:pt x="1915311" y="0"/>
                </a:lnTo>
                <a:lnTo>
                  <a:pt x="2074575" y="8042"/>
                </a:lnTo>
                <a:cubicBezTo>
                  <a:pt x="2961101" y="98074"/>
                  <a:pt x="3665888" y="802862"/>
                  <a:pt x="3755920" y="1689387"/>
                </a:cubicBezTo>
                <a:lnTo>
                  <a:pt x="3763963" y="1848670"/>
                </a:lnTo>
                <a:lnTo>
                  <a:pt x="3763963" y="1915292"/>
                </a:lnTo>
                <a:lnTo>
                  <a:pt x="3755920" y="2074575"/>
                </a:lnTo>
                <a:cubicBezTo>
                  <a:pt x="3665888" y="2961101"/>
                  <a:pt x="2961101" y="3665889"/>
                  <a:pt x="2074575" y="3755920"/>
                </a:cubicBezTo>
                <a:lnTo>
                  <a:pt x="1915291" y="3763963"/>
                </a:lnTo>
                <a:lnTo>
                  <a:pt x="1848672" y="3763963"/>
                </a:lnTo>
                <a:lnTo>
                  <a:pt x="1689388" y="3755920"/>
                </a:lnTo>
                <a:cubicBezTo>
                  <a:pt x="802862" y="3665889"/>
                  <a:pt x="98074" y="2961101"/>
                  <a:pt x="8042" y="2074575"/>
                </a:cubicBezTo>
                <a:lnTo>
                  <a:pt x="0" y="1915311"/>
                </a:lnTo>
                <a:lnTo>
                  <a:pt x="0" y="1848651"/>
                </a:lnTo>
                <a:lnTo>
                  <a:pt x="8042" y="1689387"/>
                </a:lnTo>
                <a:cubicBezTo>
                  <a:pt x="98074" y="802862"/>
                  <a:pt x="802862" y="98074"/>
                  <a:pt x="1689388" y="8042"/>
                </a:cubicBezTo>
                <a:close/>
              </a:path>
            </a:pathLst>
          </a:custGeom>
        </p:spPr>
        <p:txBody>
          <a:bodyPr wrap="square">
            <a:noAutofit/>
          </a:bodyPr>
          <a:lstStyle/>
          <a:p>
            <a:endParaRPr lang="en-MY" dirty="0"/>
          </a:p>
        </p:txBody>
      </p:sp>
      <p:pic>
        <p:nvPicPr>
          <p:cNvPr id="21" name="Picture 20"/>
          <p:cNvPicPr>
            <a:picLocks noChangeAspect="1"/>
          </p:cNvPicPr>
          <p:nvPr userDrawn="1"/>
        </p:nvPicPr>
        <p:blipFill>
          <a:blip r:embed="rId2"/>
          <a:srcRect l="36064" t="20617" r="35753" b="58813"/>
          <a:stretch>
            <a:fillRect/>
          </a:stretch>
        </p:blipFill>
        <p:spPr>
          <a:xfrm>
            <a:off x="341887" y="1408687"/>
            <a:ext cx="1410713" cy="1410713"/>
          </a:xfrm>
          <a:custGeom>
            <a:avLst/>
            <a:gdLst>
              <a:gd name="connsiteX0" fmla="*/ 0 w 1410713"/>
              <a:gd name="connsiteY0" fmla="*/ 0 h 1410713"/>
              <a:gd name="connsiteX1" fmla="*/ 1410713 w 1410713"/>
              <a:gd name="connsiteY1" fmla="*/ 0 h 1410713"/>
              <a:gd name="connsiteX2" fmla="*/ 1410713 w 1410713"/>
              <a:gd name="connsiteY2" fmla="*/ 1410713 h 1410713"/>
              <a:gd name="connsiteX3" fmla="*/ 0 w 1410713"/>
              <a:gd name="connsiteY3" fmla="*/ 1410713 h 1410713"/>
            </a:gdLst>
            <a:ahLst/>
            <a:cxnLst>
              <a:cxn ang="0">
                <a:pos x="connsiteX0" y="connsiteY0"/>
              </a:cxn>
              <a:cxn ang="0">
                <a:pos x="connsiteX1" y="connsiteY1"/>
              </a:cxn>
              <a:cxn ang="0">
                <a:pos x="connsiteX2" y="connsiteY2"/>
              </a:cxn>
              <a:cxn ang="0">
                <a:pos x="connsiteX3" y="connsiteY3"/>
              </a:cxn>
            </a:cxnLst>
            <a:rect l="l" t="t" r="r" b="b"/>
            <a:pathLst>
              <a:path w="1410713" h="1410713">
                <a:moveTo>
                  <a:pt x="0" y="0"/>
                </a:moveTo>
                <a:lnTo>
                  <a:pt x="1410713" y="0"/>
                </a:lnTo>
                <a:lnTo>
                  <a:pt x="1410713" y="1410713"/>
                </a:lnTo>
                <a:lnTo>
                  <a:pt x="0" y="1410713"/>
                </a:lnTo>
                <a:close/>
              </a:path>
            </a:pathLst>
          </a:custGeom>
        </p:spPr>
      </p:pic>
      <p:pic>
        <p:nvPicPr>
          <p:cNvPr id="16" name="图片 15" descr="logo[1].png"/>
          <p:cNvPicPr>
            <a:picLocks noChangeAspect="1"/>
          </p:cNvPicPr>
          <p:nvPr userDrawn="1"/>
        </p:nvPicPr>
        <p:blipFill>
          <a:blip r:embed="rId3"/>
          <a:stretch>
            <a:fillRect/>
          </a:stretch>
        </p:blipFill>
        <p:spPr>
          <a:xfrm>
            <a:off x="9425284" y="6361766"/>
            <a:ext cx="2314318" cy="424820"/>
          </a:xfrm>
          <a:prstGeom prst="rect">
            <a:avLst/>
          </a:prstGeom>
        </p:spPr>
      </p:pic>
      <p:pic>
        <p:nvPicPr>
          <p:cNvPr id="17" name="图片 16" descr="透明版.png"/>
          <p:cNvPicPr>
            <a:picLocks noChangeAspect="1"/>
          </p:cNvPicPr>
          <p:nvPr userDrawn="1"/>
        </p:nvPicPr>
        <p:blipFill>
          <a:blip r:embed="rId4" cstate="print"/>
          <a:stretch>
            <a:fillRect/>
          </a:stretch>
        </p:blipFill>
        <p:spPr>
          <a:xfrm>
            <a:off x="9525024" y="-642966"/>
            <a:ext cx="2324106" cy="2324106"/>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endParaRPr lang="en-MY"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MY"/>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31.png"/><Relationship Id="rId4" Type="http://schemas.openxmlformats.org/officeDocument/2006/relationships/image" Target="../media/image30.png"/></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image" Target="../media/image35.png"/><Relationship Id="rId4" Type="http://schemas.openxmlformats.org/officeDocument/2006/relationships/image" Target="../media/image34.png"/></Relationships>
</file>

<file path=ppt/slides/_rels/slide1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40.png"/></Relationships>
</file>

<file path=ppt/slides/_rels/slide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2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2.xml"/><Relationship Id="rId1" Type="http://schemas.openxmlformats.org/officeDocument/2006/relationships/slideLayout" Target="../slideLayouts/slideLayout7.xml"/><Relationship Id="rId5" Type="http://schemas.openxmlformats.org/officeDocument/2006/relationships/image" Target="../media/image47.png"/><Relationship Id="rId4" Type="http://schemas.openxmlformats.org/officeDocument/2006/relationships/image" Target="../media/image46.png"/></Relationships>
</file>

<file path=ppt/slides/_rels/slide2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51.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53.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9.xml"/><Relationship Id="rId1" Type="http://schemas.openxmlformats.org/officeDocument/2006/relationships/slideLayout" Target="../slideLayouts/slideLayout23.xml"/><Relationship Id="rId5" Type="http://schemas.openxmlformats.org/officeDocument/2006/relationships/image" Target="../media/image56.png"/><Relationship Id="rId4" Type="http://schemas.openxmlformats.org/officeDocument/2006/relationships/image" Target="../media/image55.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3.xml"/></Relationships>
</file>

<file path=ppt/slides/_rels/slide3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1.xml"/><Relationship Id="rId1" Type="http://schemas.openxmlformats.org/officeDocument/2006/relationships/slideLayout" Target="../slideLayouts/slideLayout23.xml"/><Relationship Id="rId4" Type="http://schemas.openxmlformats.org/officeDocument/2006/relationships/image" Target="../media/image58.png"/></Relationships>
</file>

<file path=ppt/slides/_rels/slide3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2.xml"/><Relationship Id="rId1" Type="http://schemas.openxmlformats.org/officeDocument/2006/relationships/slideLayout" Target="../slideLayouts/slideLayout23.xml"/></Relationships>
</file>

<file path=ppt/slides/_rels/slide3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3.xml"/><Relationship Id="rId1" Type="http://schemas.openxmlformats.org/officeDocument/2006/relationships/slideLayout" Target="../slideLayouts/slideLayout2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5.xml"/><Relationship Id="rId1" Type="http://schemas.openxmlformats.org/officeDocument/2006/relationships/slideLayout" Target="../slideLayouts/slideLayout18.xml"/><Relationship Id="rId5" Type="http://schemas.openxmlformats.org/officeDocument/2006/relationships/image" Target="../media/image19.jpeg"/><Relationship Id="rId4" Type="http://schemas.openxmlformats.org/officeDocument/2006/relationships/image" Target="../media/image18.jpeg"/></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image" Target="../media/image24.png"/></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38282" y="2071678"/>
            <a:ext cx="8501122" cy="1330325"/>
          </a:xfrm>
        </p:spPr>
        <p:txBody>
          <a:bodyPr/>
          <a:lstStyle/>
          <a:p>
            <a:r>
              <a:rPr lang="zh-CN" altLang="en-US" dirty="0">
                <a:ea typeface="黑体" panose="02010609060101010101" pitchFamily="49" charset="-122"/>
              </a:rPr>
              <a:t>后门攻击概览</a:t>
            </a:r>
            <a:endParaRPr lang="en-MY" dirty="0">
              <a:ea typeface="黑体" panose="02010609060101010101" pitchFamily="49" charset="-122"/>
            </a:endParaRPr>
          </a:p>
        </p:txBody>
      </p:sp>
      <p:sp>
        <p:nvSpPr>
          <p:cNvPr id="3" name="Subtitle 2"/>
          <p:cNvSpPr>
            <a:spLocks noGrp="1"/>
          </p:cNvSpPr>
          <p:nvPr>
            <p:ph type="subTitle" idx="4294967295"/>
          </p:nvPr>
        </p:nvSpPr>
        <p:spPr>
          <a:xfrm>
            <a:off x="2500338" y="4509120"/>
            <a:ext cx="7268070" cy="1656184"/>
          </a:xfrm>
        </p:spPr>
        <p:txBody>
          <a:bodyPr>
            <a:normAutofit/>
          </a:bodyPr>
          <a:lstStyle/>
          <a:p>
            <a:pPr algn="ctr">
              <a:buNone/>
            </a:pPr>
            <a:r>
              <a:rPr lang="en-US" altLang="zh-CN" b="1" dirty="0">
                <a:solidFill>
                  <a:srgbClr val="2359A8"/>
                </a:solidFill>
                <a:latin typeface="+mj-lt"/>
                <a:ea typeface="宋体" panose="02010600030101010101" pitchFamily="2" charset="-122"/>
              </a:rPr>
              <a:t>Name</a:t>
            </a:r>
            <a:r>
              <a:rPr lang="zh-CN" altLang="en-US" b="1" dirty="0">
                <a:solidFill>
                  <a:srgbClr val="2359A8"/>
                </a:solidFill>
                <a:latin typeface="+mj-lt"/>
                <a:ea typeface="宋体" panose="02010600030101010101" pitchFamily="2" charset="-122"/>
              </a:rPr>
              <a:t>：吴志啸</a:t>
            </a:r>
            <a:r>
              <a:rPr lang="en-US" altLang="zh-CN" b="1" dirty="0">
                <a:solidFill>
                  <a:srgbClr val="2359A8"/>
                </a:solidFill>
                <a:latin typeface="+mj-lt"/>
                <a:ea typeface="宋体" panose="02010600030101010101" pitchFamily="2" charset="-122"/>
              </a:rPr>
              <a:t>   Date</a:t>
            </a:r>
            <a:r>
              <a:rPr lang="zh-CN" altLang="en-US" b="1" dirty="0">
                <a:solidFill>
                  <a:srgbClr val="2359A8"/>
                </a:solidFill>
                <a:latin typeface="+mj-lt"/>
                <a:ea typeface="宋体" panose="02010600030101010101" pitchFamily="2" charset="-122"/>
              </a:rPr>
              <a:t>：</a:t>
            </a:r>
            <a:r>
              <a:rPr lang="en-US" altLang="zh-CN" b="1" dirty="0">
                <a:solidFill>
                  <a:srgbClr val="2359A8"/>
                </a:solidFill>
                <a:latin typeface="+mj-lt"/>
                <a:ea typeface="宋体" panose="02010600030101010101" pitchFamily="2" charset="-122"/>
              </a:rPr>
              <a:t>2025.1.2</a:t>
            </a:r>
            <a:endParaRPr lang="en-MY" b="1" dirty="0">
              <a:solidFill>
                <a:srgbClr val="2359A8"/>
              </a:solidFill>
              <a:latin typeface="+mj-lt"/>
              <a:ea typeface="宋体" panose="02010600030101010101" pitchFamily="2"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攻击场景</a:t>
            </a:r>
            <a:endParaRPr lang="en-MY" dirty="0"/>
          </a:p>
        </p:txBody>
      </p:sp>
      <p:pic>
        <p:nvPicPr>
          <p:cNvPr id="3" name="图片 2">
            <a:extLst>
              <a:ext uri="{FF2B5EF4-FFF2-40B4-BE49-F238E27FC236}">
                <a16:creationId xmlns:a16="http://schemas.microsoft.com/office/drawing/2014/main" id="{8A2B35E1-B091-3F49-22F4-A7F2E6D8F15A}"/>
              </a:ext>
            </a:extLst>
          </p:cNvPr>
          <p:cNvPicPr>
            <a:picLocks noChangeAspect="1"/>
          </p:cNvPicPr>
          <p:nvPr/>
        </p:nvPicPr>
        <p:blipFill>
          <a:blip r:embed="rId3"/>
          <a:stretch>
            <a:fillRect/>
          </a:stretch>
        </p:blipFill>
        <p:spPr>
          <a:xfrm>
            <a:off x="695400" y="1196752"/>
            <a:ext cx="6162675" cy="2628900"/>
          </a:xfrm>
          <a:prstGeom prst="rect">
            <a:avLst/>
          </a:prstGeom>
        </p:spPr>
      </p:pic>
      <p:sp>
        <p:nvSpPr>
          <p:cNvPr id="4" name="文本框 3">
            <a:extLst>
              <a:ext uri="{FF2B5EF4-FFF2-40B4-BE49-F238E27FC236}">
                <a16:creationId xmlns:a16="http://schemas.microsoft.com/office/drawing/2014/main" id="{299D4D8C-D3A2-1579-8C1F-E6449351F35D}"/>
              </a:ext>
            </a:extLst>
          </p:cNvPr>
          <p:cNvSpPr txBox="1"/>
          <p:nvPr/>
        </p:nvSpPr>
        <p:spPr>
          <a:xfrm>
            <a:off x="839416" y="4005064"/>
            <a:ext cx="10369152" cy="1938992"/>
          </a:xfrm>
          <a:prstGeom prst="rect">
            <a:avLst/>
          </a:prstGeom>
          <a:noFill/>
        </p:spPr>
        <p:txBody>
          <a:bodyPr wrap="square" lIns="0" tIns="0" rIns="0" bIns="0" rtlCol="0">
            <a:spAutoFit/>
          </a:bodyPr>
          <a:lstStyle/>
          <a:p>
            <a:pPr algn="just"/>
            <a:r>
              <a:rPr lang="en-US" altLang="zh-CN" dirty="0"/>
              <a:t>1.</a:t>
            </a:r>
            <a:r>
              <a:rPr lang="zh-CN" altLang="en-US" dirty="0"/>
              <a:t>能否介入模型训练阶段</a:t>
            </a:r>
            <a:r>
              <a:rPr lang="en-US" altLang="zh-CN" dirty="0"/>
              <a:t>——</a:t>
            </a:r>
            <a:r>
              <a:rPr lang="zh-CN" altLang="en-US" dirty="0"/>
              <a:t>向外提供人工智能接口场景</a:t>
            </a:r>
            <a:endParaRPr lang="en-US" altLang="zh-CN" dirty="0"/>
          </a:p>
          <a:p>
            <a:pPr algn="just"/>
            <a:endParaRPr lang="en-US" altLang="zh-CN" dirty="0"/>
          </a:p>
          <a:p>
            <a:pPr algn="just"/>
            <a:endParaRPr lang="en-US" altLang="zh-CN" dirty="0"/>
          </a:p>
          <a:p>
            <a:pPr algn="just"/>
            <a:r>
              <a:rPr lang="en-US" altLang="zh-CN" dirty="0"/>
              <a:t>2.</a:t>
            </a:r>
            <a:r>
              <a:rPr lang="zh-CN" altLang="en-US" dirty="0"/>
              <a:t>只在数据投毒，不能控制训练</a:t>
            </a:r>
            <a:r>
              <a:rPr lang="zh-CN" altLang="en-US" dirty="0">
                <a:sym typeface="Wingdings" panose="05000000000000000000" pitchFamily="2" charset="2"/>
              </a:rPr>
              <a:t>：（</a:t>
            </a:r>
            <a:r>
              <a:rPr lang="en-US" altLang="zh-CN" dirty="0">
                <a:sym typeface="Wingdings" panose="05000000000000000000" pitchFamily="2" charset="2"/>
              </a:rPr>
              <a:t>1</a:t>
            </a:r>
            <a:r>
              <a:rPr lang="zh-CN" altLang="en-US" dirty="0">
                <a:sym typeface="Wingdings" panose="05000000000000000000" pitchFamily="2" charset="2"/>
              </a:rPr>
              <a:t>）是否已知受害者模型结构</a:t>
            </a:r>
            <a:endParaRPr lang="en-US" altLang="zh-CN" dirty="0">
              <a:sym typeface="Wingdings" panose="05000000000000000000" pitchFamily="2" charset="2"/>
            </a:endParaRPr>
          </a:p>
          <a:p>
            <a:pPr algn="just"/>
            <a:r>
              <a:rPr lang="en-US" altLang="zh-CN" dirty="0">
                <a:sym typeface="Wingdings" panose="05000000000000000000" pitchFamily="2" charset="2"/>
              </a:rPr>
              <a:t>                                                                </a:t>
            </a:r>
            <a:r>
              <a:rPr lang="zh-CN" altLang="en-US" dirty="0">
                <a:sym typeface="Wingdings" panose="05000000000000000000" pitchFamily="2" charset="2"/>
              </a:rPr>
              <a:t>（</a:t>
            </a:r>
            <a:r>
              <a:rPr lang="en-US" altLang="zh-CN" dirty="0">
                <a:sym typeface="Wingdings" panose="05000000000000000000" pitchFamily="2" charset="2"/>
              </a:rPr>
              <a:t>2</a:t>
            </a:r>
            <a:r>
              <a:rPr lang="zh-CN" altLang="en-US" dirty="0">
                <a:sym typeface="Wingdings" panose="05000000000000000000" pitchFamily="2" charset="2"/>
              </a:rPr>
              <a:t>）</a:t>
            </a:r>
            <a:r>
              <a:rPr lang="en-US" altLang="zh-CN" dirty="0">
                <a:sym typeface="Wingdings" panose="05000000000000000000" pitchFamily="2" charset="2"/>
              </a:rPr>
              <a:t>All-to-one</a:t>
            </a:r>
          </a:p>
          <a:p>
            <a:pPr algn="just"/>
            <a:r>
              <a:rPr lang="en-US" altLang="zh-CN" dirty="0">
                <a:sym typeface="Wingdings" panose="05000000000000000000" pitchFamily="2" charset="2"/>
              </a:rPr>
              <a:t>			            </a:t>
            </a:r>
            <a:r>
              <a:rPr lang="zh-CN" altLang="en-US" dirty="0">
                <a:sym typeface="Wingdings" panose="05000000000000000000" pitchFamily="2" charset="2"/>
              </a:rPr>
              <a:t>（</a:t>
            </a:r>
            <a:r>
              <a:rPr lang="en-US" altLang="zh-CN" dirty="0">
                <a:sym typeface="Wingdings" panose="05000000000000000000" pitchFamily="2" charset="2"/>
              </a:rPr>
              <a:t>3</a:t>
            </a:r>
            <a:r>
              <a:rPr lang="zh-CN" altLang="en-US" dirty="0">
                <a:sym typeface="Wingdings" panose="05000000000000000000" pitchFamily="2" charset="2"/>
              </a:rPr>
              <a:t>）</a:t>
            </a:r>
            <a:r>
              <a:rPr lang="en-US" altLang="zh-CN" dirty="0">
                <a:sym typeface="Wingdings" panose="05000000000000000000" pitchFamily="2" charset="2"/>
              </a:rPr>
              <a:t>All-to-all</a:t>
            </a:r>
          </a:p>
          <a:p>
            <a:pPr algn="just"/>
            <a:r>
              <a:rPr lang="en-US" altLang="zh-CN" dirty="0">
                <a:sym typeface="Wingdings" panose="05000000000000000000" pitchFamily="2" charset="2"/>
              </a:rPr>
              <a:t>                                                                </a:t>
            </a:r>
            <a:r>
              <a:rPr lang="zh-CN" altLang="en-US" dirty="0">
                <a:sym typeface="Wingdings" panose="05000000000000000000" pitchFamily="2" charset="2"/>
              </a:rPr>
              <a:t>（</a:t>
            </a:r>
            <a:r>
              <a:rPr lang="en-US" altLang="zh-CN" dirty="0">
                <a:sym typeface="Wingdings" panose="05000000000000000000" pitchFamily="2" charset="2"/>
              </a:rPr>
              <a:t>4</a:t>
            </a:r>
            <a:r>
              <a:rPr lang="zh-CN" altLang="en-US" dirty="0">
                <a:sym typeface="Wingdings" panose="05000000000000000000" pitchFamily="2" charset="2"/>
              </a:rPr>
              <a:t>）只能投毒一部分（数据，属性）</a:t>
            </a:r>
            <a:r>
              <a:rPr lang="en-US" altLang="zh-CN" dirty="0">
                <a:sym typeface="Wingdings" panose="05000000000000000000" pitchFamily="2" charset="2"/>
              </a:rPr>
              <a:t>——</a:t>
            </a:r>
            <a:r>
              <a:rPr lang="zh-CN" altLang="en-US" dirty="0">
                <a:sym typeface="Wingdings" panose="05000000000000000000" pitchFamily="2" charset="2"/>
              </a:rPr>
              <a:t>联邦学习场景</a:t>
            </a:r>
            <a:endParaRPr lang="en-US" altLang="zh-CN" dirty="0">
              <a:sym typeface="Wingdings" panose="05000000000000000000" pitchFamily="2" charset="2"/>
            </a:endParaRPr>
          </a:p>
        </p:txBody>
      </p:sp>
      <p:pic>
        <p:nvPicPr>
          <p:cNvPr id="5" name="图片 4">
            <a:extLst>
              <a:ext uri="{FF2B5EF4-FFF2-40B4-BE49-F238E27FC236}">
                <a16:creationId xmlns:a16="http://schemas.microsoft.com/office/drawing/2014/main" id="{2255E904-6476-EA92-13D9-4E26ED03504F}"/>
              </a:ext>
            </a:extLst>
          </p:cNvPr>
          <p:cNvPicPr>
            <a:picLocks noChangeAspect="1"/>
          </p:cNvPicPr>
          <p:nvPr/>
        </p:nvPicPr>
        <p:blipFill>
          <a:blip r:embed="rId4"/>
          <a:stretch>
            <a:fillRect/>
          </a:stretch>
        </p:blipFill>
        <p:spPr>
          <a:xfrm>
            <a:off x="6960096" y="3573016"/>
            <a:ext cx="3547629" cy="1187993"/>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特殊攻击场景</a:t>
            </a:r>
            <a:endParaRPr lang="en-MY" dirty="0"/>
          </a:p>
        </p:txBody>
      </p:sp>
      <p:pic>
        <p:nvPicPr>
          <p:cNvPr id="4" name="图片 3">
            <a:extLst>
              <a:ext uri="{FF2B5EF4-FFF2-40B4-BE49-F238E27FC236}">
                <a16:creationId xmlns:a16="http://schemas.microsoft.com/office/drawing/2014/main" id="{56092DAF-C4F4-DB0C-DC1C-09E0ECEAA003}"/>
              </a:ext>
            </a:extLst>
          </p:cNvPr>
          <p:cNvPicPr>
            <a:picLocks noChangeAspect="1"/>
          </p:cNvPicPr>
          <p:nvPr/>
        </p:nvPicPr>
        <p:blipFill>
          <a:blip r:embed="rId3"/>
          <a:stretch>
            <a:fillRect/>
          </a:stretch>
        </p:blipFill>
        <p:spPr>
          <a:xfrm>
            <a:off x="922178" y="1219200"/>
            <a:ext cx="5317838" cy="2375089"/>
          </a:xfrm>
          <a:prstGeom prst="rect">
            <a:avLst/>
          </a:prstGeom>
        </p:spPr>
      </p:pic>
      <p:sp>
        <p:nvSpPr>
          <p:cNvPr id="5" name="文本框 4">
            <a:extLst>
              <a:ext uri="{FF2B5EF4-FFF2-40B4-BE49-F238E27FC236}">
                <a16:creationId xmlns:a16="http://schemas.microsoft.com/office/drawing/2014/main" id="{B5E30D4E-8F7E-2693-0155-90203451082B}"/>
              </a:ext>
            </a:extLst>
          </p:cNvPr>
          <p:cNvSpPr txBox="1"/>
          <p:nvPr/>
        </p:nvSpPr>
        <p:spPr>
          <a:xfrm>
            <a:off x="6744072" y="2060848"/>
            <a:ext cx="3528392" cy="276999"/>
          </a:xfrm>
          <a:prstGeom prst="rect">
            <a:avLst/>
          </a:prstGeom>
          <a:noFill/>
        </p:spPr>
        <p:txBody>
          <a:bodyPr wrap="square" lIns="0" tIns="0" rIns="0" bIns="0" rtlCol="0">
            <a:spAutoFit/>
          </a:bodyPr>
          <a:lstStyle/>
          <a:p>
            <a:pPr algn="just"/>
            <a:r>
              <a:rPr lang="zh-CN" altLang="en-US" dirty="0"/>
              <a:t>模型</a:t>
            </a:r>
            <a:r>
              <a:rPr lang="en-US" altLang="zh-CN" dirty="0"/>
              <a:t>——</a:t>
            </a:r>
            <a:r>
              <a:rPr lang="zh-CN" altLang="en-US" dirty="0"/>
              <a:t>针对扩散模型的攻击</a:t>
            </a:r>
          </a:p>
        </p:txBody>
      </p:sp>
      <p:pic>
        <p:nvPicPr>
          <p:cNvPr id="6" name="图片 5">
            <a:extLst>
              <a:ext uri="{FF2B5EF4-FFF2-40B4-BE49-F238E27FC236}">
                <a16:creationId xmlns:a16="http://schemas.microsoft.com/office/drawing/2014/main" id="{E3782848-276D-4241-20B4-D2096355A9F8}"/>
              </a:ext>
            </a:extLst>
          </p:cNvPr>
          <p:cNvPicPr>
            <a:picLocks noChangeAspect="1"/>
          </p:cNvPicPr>
          <p:nvPr/>
        </p:nvPicPr>
        <p:blipFill>
          <a:blip r:embed="rId4"/>
          <a:stretch>
            <a:fillRect/>
          </a:stretch>
        </p:blipFill>
        <p:spPr>
          <a:xfrm>
            <a:off x="609600" y="3632366"/>
            <a:ext cx="3528392" cy="2564003"/>
          </a:xfrm>
          <a:prstGeom prst="rect">
            <a:avLst/>
          </a:prstGeom>
        </p:spPr>
      </p:pic>
      <p:sp>
        <p:nvSpPr>
          <p:cNvPr id="8" name="文本框 7">
            <a:extLst>
              <a:ext uri="{FF2B5EF4-FFF2-40B4-BE49-F238E27FC236}">
                <a16:creationId xmlns:a16="http://schemas.microsoft.com/office/drawing/2014/main" id="{7143228E-304E-3C18-E302-86CD860B51ED}"/>
              </a:ext>
            </a:extLst>
          </p:cNvPr>
          <p:cNvSpPr txBox="1"/>
          <p:nvPr/>
        </p:nvSpPr>
        <p:spPr>
          <a:xfrm>
            <a:off x="5879976" y="5500300"/>
            <a:ext cx="3528392" cy="276999"/>
          </a:xfrm>
          <a:prstGeom prst="rect">
            <a:avLst/>
          </a:prstGeom>
          <a:noFill/>
        </p:spPr>
        <p:txBody>
          <a:bodyPr wrap="square" lIns="0" tIns="0" rIns="0" bIns="0" rtlCol="0">
            <a:spAutoFit/>
          </a:bodyPr>
          <a:lstStyle/>
          <a:p>
            <a:pPr algn="just"/>
            <a:r>
              <a:rPr lang="zh-CN" altLang="en-US" dirty="0"/>
              <a:t>任务</a:t>
            </a:r>
            <a:r>
              <a:rPr lang="en-US" altLang="zh-CN" dirty="0"/>
              <a:t>——</a:t>
            </a:r>
            <a:r>
              <a:rPr lang="zh-CN" altLang="en-US" dirty="0"/>
              <a:t>针对特殊任务的攻击</a:t>
            </a:r>
          </a:p>
        </p:txBody>
      </p:sp>
      <p:pic>
        <p:nvPicPr>
          <p:cNvPr id="9" name="图片 8">
            <a:extLst>
              <a:ext uri="{FF2B5EF4-FFF2-40B4-BE49-F238E27FC236}">
                <a16:creationId xmlns:a16="http://schemas.microsoft.com/office/drawing/2014/main" id="{267F1261-9DD1-7B6F-C7FB-FDE4ED34E9C6}"/>
              </a:ext>
            </a:extLst>
          </p:cNvPr>
          <p:cNvPicPr>
            <a:picLocks noChangeAspect="1"/>
          </p:cNvPicPr>
          <p:nvPr/>
        </p:nvPicPr>
        <p:blipFill>
          <a:blip r:embed="rId5"/>
          <a:stretch>
            <a:fillRect/>
          </a:stretch>
        </p:blipFill>
        <p:spPr>
          <a:xfrm>
            <a:off x="4871864" y="3847051"/>
            <a:ext cx="5159896" cy="1400487"/>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p:cNvSpPr>
            <a:spLocks noGrp="1"/>
          </p:cNvSpPr>
          <p:nvPr>
            <p:ph type="title"/>
          </p:nvPr>
        </p:nvSpPr>
        <p:spPr>
          <a:xfrm>
            <a:off x="609600" y="230151"/>
            <a:ext cx="8991600" cy="813789"/>
          </a:xfrm>
        </p:spPr>
        <p:txBody>
          <a:bodyPr/>
          <a:lstStyle/>
          <a:p>
            <a:r>
              <a:rPr lang="en-US" altLang="zh-CN" dirty="0"/>
              <a:t>Bi-level Problem</a:t>
            </a:r>
            <a:endParaRPr lang="en-MY" dirty="0"/>
          </a:p>
        </p:txBody>
      </p:sp>
      <p:pic>
        <p:nvPicPr>
          <p:cNvPr id="2" name="图片 1">
            <a:extLst>
              <a:ext uri="{FF2B5EF4-FFF2-40B4-BE49-F238E27FC236}">
                <a16:creationId xmlns:a16="http://schemas.microsoft.com/office/drawing/2014/main" id="{14C87DED-8CAC-83FD-FB47-9A1817A292DB}"/>
              </a:ext>
            </a:extLst>
          </p:cNvPr>
          <p:cNvPicPr>
            <a:picLocks noChangeAspect="1"/>
          </p:cNvPicPr>
          <p:nvPr/>
        </p:nvPicPr>
        <p:blipFill>
          <a:blip r:embed="rId3"/>
          <a:stretch>
            <a:fillRect/>
          </a:stretch>
        </p:blipFill>
        <p:spPr>
          <a:xfrm>
            <a:off x="2419417" y="1443037"/>
            <a:ext cx="7181850" cy="397192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5A7B80-189C-2380-FEBA-453DE9BD8C8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04594F7-BBCB-5509-2D39-278AE850980D}"/>
              </a:ext>
            </a:extLst>
          </p:cNvPr>
          <p:cNvSpPr>
            <a:spLocks noGrp="1"/>
          </p:cNvSpPr>
          <p:nvPr>
            <p:ph type="title"/>
          </p:nvPr>
        </p:nvSpPr>
        <p:spPr/>
        <p:txBody>
          <a:bodyPr/>
          <a:lstStyle/>
          <a:p>
            <a:r>
              <a:rPr lang="zh-CN" altLang="en-US" dirty="0"/>
              <a:t>先进攻击思路</a:t>
            </a:r>
            <a:endParaRPr lang="en-MY" dirty="0"/>
          </a:p>
        </p:txBody>
      </p:sp>
      <p:sp>
        <p:nvSpPr>
          <p:cNvPr id="4" name="文本框 3">
            <a:extLst>
              <a:ext uri="{FF2B5EF4-FFF2-40B4-BE49-F238E27FC236}">
                <a16:creationId xmlns:a16="http://schemas.microsoft.com/office/drawing/2014/main" id="{7E64696C-E025-5B5B-D41F-FB0EEB66087D}"/>
              </a:ext>
            </a:extLst>
          </p:cNvPr>
          <p:cNvSpPr txBox="1"/>
          <p:nvPr/>
        </p:nvSpPr>
        <p:spPr>
          <a:xfrm>
            <a:off x="695400" y="1196752"/>
            <a:ext cx="4608512" cy="553998"/>
          </a:xfrm>
          <a:prstGeom prst="rect">
            <a:avLst/>
          </a:prstGeom>
          <a:noFill/>
        </p:spPr>
        <p:txBody>
          <a:bodyPr wrap="square" lIns="0" tIns="0" rIns="0" bIns="0" rtlCol="0">
            <a:spAutoFit/>
          </a:bodyPr>
          <a:lstStyle/>
          <a:p>
            <a:pPr marL="342900" indent="-342900" algn="just">
              <a:buAutoNum type="arabicPeriod"/>
            </a:pPr>
            <a:r>
              <a:rPr lang="en-US" altLang="zh-CN" sz="1800" b="0" dirty="0">
                <a:solidFill>
                  <a:srgbClr val="000000"/>
                </a:solidFill>
                <a:effectLst/>
                <a:latin typeface="Gulliver"/>
              </a:rPr>
              <a:t>Not</a:t>
            </a:r>
            <a:r>
              <a:rPr lang="en-US" altLang="zh-CN" sz="1800" b="0" dirty="0">
                <a:solidFill>
                  <a:srgbClr val="000000"/>
                </a:solidFill>
                <a:effectLst/>
                <a:latin typeface="dummy-space"/>
              </a:rPr>
              <a:t> </a:t>
            </a:r>
            <a:r>
              <a:rPr lang="en-US" altLang="zh-CN" sz="1800" b="0" dirty="0">
                <a:solidFill>
                  <a:srgbClr val="000000"/>
                </a:solidFill>
                <a:effectLst/>
                <a:latin typeface="Gulliver"/>
              </a:rPr>
              <a:t>All</a:t>
            </a:r>
            <a:r>
              <a:rPr lang="en-US" altLang="zh-CN" sz="1800" b="0" dirty="0">
                <a:solidFill>
                  <a:srgbClr val="000000"/>
                </a:solidFill>
                <a:effectLst/>
                <a:latin typeface="dummy-space"/>
              </a:rPr>
              <a:t> </a:t>
            </a:r>
            <a:r>
              <a:rPr lang="en-US" altLang="zh-CN" sz="1800" b="0" dirty="0">
                <a:solidFill>
                  <a:srgbClr val="000000"/>
                </a:solidFill>
                <a:effectLst/>
                <a:latin typeface="Gulliver"/>
              </a:rPr>
              <a:t>Samples</a:t>
            </a:r>
            <a:r>
              <a:rPr lang="en-US" altLang="zh-CN" sz="1800" b="0" dirty="0">
                <a:solidFill>
                  <a:srgbClr val="000000"/>
                </a:solidFill>
                <a:effectLst/>
                <a:latin typeface="dummy-space"/>
              </a:rPr>
              <a:t> </a:t>
            </a:r>
            <a:r>
              <a:rPr lang="en-US" altLang="zh-CN" sz="1800" b="0" dirty="0">
                <a:solidFill>
                  <a:srgbClr val="000000"/>
                </a:solidFill>
                <a:effectLst/>
                <a:latin typeface="Gulliver"/>
              </a:rPr>
              <a:t>Are</a:t>
            </a:r>
            <a:r>
              <a:rPr lang="en-US" altLang="zh-CN" sz="1800" b="0" dirty="0">
                <a:solidFill>
                  <a:srgbClr val="000000"/>
                </a:solidFill>
                <a:effectLst/>
                <a:latin typeface="dummy-space"/>
              </a:rPr>
              <a:t> </a:t>
            </a:r>
            <a:r>
              <a:rPr lang="en-US" altLang="zh-CN" sz="1800" b="0" dirty="0">
                <a:solidFill>
                  <a:srgbClr val="000000"/>
                </a:solidFill>
                <a:effectLst/>
                <a:latin typeface="Gulliver"/>
              </a:rPr>
              <a:t>Born</a:t>
            </a:r>
            <a:r>
              <a:rPr lang="en-US" altLang="zh-CN" sz="1800" b="0" dirty="0">
                <a:solidFill>
                  <a:srgbClr val="000000"/>
                </a:solidFill>
                <a:effectLst/>
                <a:latin typeface="dummy-space"/>
              </a:rPr>
              <a:t> </a:t>
            </a:r>
            <a:r>
              <a:rPr lang="en-US" altLang="zh-CN" sz="1800" b="0" dirty="0">
                <a:solidFill>
                  <a:srgbClr val="000000"/>
                </a:solidFill>
                <a:effectLst/>
                <a:latin typeface="Gulliver"/>
              </a:rPr>
              <a:t>Equal</a:t>
            </a:r>
          </a:p>
          <a:p>
            <a:pPr algn="just"/>
            <a:r>
              <a:rPr lang="zh-CN" altLang="en-US" dirty="0">
                <a:solidFill>
                  <a:srgbClr val="000000"/>
                </a:solidFill>
                <a:latin typeface="Gulliver"/>
              </a:rPr>
              <a:t>思路：挑选最容易攻击的数据，而非盲目攻击</a:t>
            </a:r>
            <a:endParaRPr lang="zh-CN" altLang="en-US" dirty="0"/>
          </a:p>
        </p:txBody>
      </p:sp>
      <p:pic>
        <p:nvPicPr>
          <p:cNvPr id="5" name="图片 4">
            <a:extLst>
              <a:ext uri="{FF2B5EF4-FFF2-40B4-BE49-F238E27FC236}">
                <a16:creationId xmlns:a16="http://schemas.microsoft.com/office/drawing/2014/main" id="{B8E8AB1E-11F0-86C8-2FD9-1F04351DB333}"/>
              </a:ext>
            </a:extLst>
          </p:cNvPr>
          <p:cNvPicPr>
            <a:picLocks noChangeAspect="1"/>
          </p:cNvPicPr>
          <p:nvPr/>
        </p:nvPicPr>
        <p:blipFill>
          <a:blip r:embed="rId3"/>
          <a:stretch>
            <a:fillRect/>
          </a:stretch>
        </p:blipFill>
        <p:spPr>
          <a:xfrm>
            <a:off x="1559496" y="1903562"/>
            <a:ext cx="3258615" cy="2771986"/>
          </a:xfrm>
          <a:prstGeom prst="rect">
            <a:avLst/>
          </a:prstGeom>
        </p:spPr>
      </p:pic>
      <p:pic>
        <p:nvPicPr>
          <p:cNvPr id="6" name="图片 5">
            <a:extLst>
              <a:ext uri="{FF2B5EF4-FFF2-40B4-BE49-F238E27FC236}">
                <a16:creationId xmlns:a16="http://schemas.microsoft.com/office/drawing/2014/main" id="{661F46FD-18F9-09A8-9ED1-6DF1B080FBF1}"/>
              </a:ext>
            </a:extLst>
          </p:cNvPr>
          <p:cNvPicPr>
            <a:picLocks noChangeAspect="1"/>
          </p:cNvPicPr>
          <p:nvPr/>
        </p:nvPicPr>
        <p:blipFill>
          <a:blip r:embed="rId4"/>
          <a:stretch>
            <a:fillRect/>
          </a:stretch>
        </p:blipFill>
        <p:spPr>
          <a:xfrm>
            <a:off x="361625" y="4808985"/>
            <a:ext cx="5127810" cy="1234827"/>
          </a:xfrm>
          <a:prstGeom prst="rect">
            <a:avLst/>
          </a:prstGeom>
        </p:spPr>
      </p:pic>
      <p:pic>
        <p:nvPicPr>
          <p:cNvPr id="3" name="图片 2">
            <a:extLst>
              <a:ext uri="{FF2B5EF4-FFF2-40B4-BE49-F238E27FC236}">
                <a16:creationId xmlns:a16="http://schemas.microsoft.com/office/drawing/2014/main" id="{181A3832-6132-CD49-5CFE-BE190A56A585}"/>
              </a:ext>
            </a:extLst>
          </p:cNvPr>
          <p:cNvPicPr>
            <a:picLocks noChangeAspect="1"/>
          </p:cNvPicPr>
          <p:nvPr/>
        </p:nvPicPr>
        <p:blipFill>
          <a:blip r:embed="rId5"/>
          <a:stretch>
            <a:fillRect/>
          </a:stretch>
        </p:blipFill>
        <p:spPr>
          <a:xfrm>
            <a:off x="5503719" y="1473751"/>
            <a:ext cx="6078681" cy="4372305"/>
          </a:xfrm>
          <a:prstGeom prst="rect">
            <a:avLst/>
          </a:prstGeom>
        </p:spPr>
      </p:pic>
    </p:spTree>
    <p:extLst>
      <p:ext uri="{BB962C8B-B14F-4D97-AF65-F5344CB8AC3E}">
        <p14:creationId xmlns:p14="http://schemas.microsoft.com/office/powerpoint/2010/main" val="18879497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AA01A9-7EBD-9B11-FE07-53EFF3F16FF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3F0696E-1190-F760-C508-DD7588DD37F0}"/>
              </a:ext>
            </a:extLst>
          </p:cNvPr>
          <p:cNvSpPr>
            <a:spLocks noGrp="1"/>
          </p:cNvSpPr>
          <p:nvPr>
            <p:ph type="title"/>
          </p:nvPr>
        </p:nvSpPr>
        <p:spPr/>
        <p:txBody>
          <a:bodyPr/>
          <a:lstStyle/>
          <a:p>
            <a:r>
              <a:rPr lang="zh-CN" altLang="en-US" dirty="0"/>
              <a:t>先进攻击思路</a:t>
            </a:r>
            <a:endParaRPr lang="en-MY" dirty="0"/>
          </a:p>
        </p:txBody>
      </p:sp>
      <p:sp>
        <p:nvSpPr>
          <p:cNvPr id="8" name="文本框 7">
            <a:extLst>
              <a:ext uri="{FF2B5EF4-FFF2-40B4-BE49-F238E27FC236}">
                <a16:creationId xmlns:a16="http://schemas.microsoft.com/office/drawing/2014/main" id="{0270FCF3-818C-72AE-55F1-2EF4F6FC0C52}"/>
              </a:ext>
            </a:extLst>
          </p:cNvPr>
          <p:cNvSpPr txBox="1"/>
          <p:nvPr/>
        </p:nvSpPr>
        <p:spPr>
          <a:xfrm>
            <a:off x="1631504" y="1180976"/>
            <a:ext cx="10297144" cy="646331"/>
          </a:xfrm>
          <a:prstGeom prst="rect">
            <a:avLst/>
          </a:prstGeom>
          <a:noFill/>
        </p:spPr>
        <p:txBody>
          <a:bodyPr wrap="square">
            <a:spAutoFit/>
          </a:bodyPr>
          <a:lstStyle/>
          <a:p>
            <a:r>
              <a:rPr lang="zh-CN" altLang="en-US" dirty="0">
                <a:solidFill>
                  <a:srgbClr val="FF0000"/>
                </a:solidFill>
                <a:latin typeface="Times New Roman" panose="02020603050405020304" pitchFamily="18" charset="0"/>
                <a:cs typeface="Times New Roman" panose="02020603050405020304" pitchFamily="18" charset="0"/>
              </a:rPr>
              <a:t>不同的观点</a:t>
            </a:r>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locate those poisoning samples that have a larger distance to the target class since they will contribute more to reshaping the decision boundary formation during training (backdoor embedding). </a:t>
            </a:r>
            <a:endParaRPr lang="zh-CN" altLang="en-US" dirty="0">
              <a:latin typeface="Times New Roman" panose="02020603050405020304" pitchFamily="18" charset="0"/>
              <a:cs typeface="Times New Roman" panose="02020603050405020304" pitchFamily="18" charset="0"/>
            </a:endParaRPr>
          </a:p>
        </p:txBody>
      </p:sp>
      <p:pic>
        <p:nvPicPr>
          <p:cNvPr id="7" name="图片 6">
            <a:extLst>
              <a:ext uri="{FF2B5EF4-FFF2-40B4-BE49-F238E27FC236}">
                <a16:creationId xmlns:a16="http://schemas.microsoft.com/office/drawing/2014/main" id="{2F14DE22-71ED-A8EE-6B81-168A7E17F341}"/>
              </a:ext>
            </a:extLst>
          </p:cNvPr>
          <p:cNvPicPr>
            <a:picLocks noChangeAspect="1"/>
          </p:cNvPicPr>
          <p:nvPr/>
        </p:nvPicPr>
        <p:blipFill>
          <a:blip r:embed="rId3"/>
          <a:stretch>
            <a:fillRect/>
          </a:stretch>
        </p:blipFill>
        <p:spPr>
          <a:xfrm>
            <a:off x="2711624" y="2060848"/>
            <a:ext cx="5953125" cy="3981450"/>
          </a:xfrm>
          <a:prstGeom prst="rect">
            <a:avLst/>
          </a:prstGeom>
        </p:spPr>
      </p:pic>
    </p:spTree>
    <p:extLst>
      <p:ext uri="{BB962C8B-B14F-4D97-AF65-F5344CB8AC3E}">
        <p14:creationId xmlns:p14="http://schemas.microsoft.com/office/powerpoint/2010/main" val="14615852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先进攻击思路</a:t>
            </a:r>
            <a:endParaRPr lang="en-MY" dirty="0"/>
          </a:p>
        </p:txBody>
      </p:sp>
      <p:pic>
        <p:nvPicPr>
          <p:cNvPr id="7" name="图片 6">
            <a:extLst>
              <a:ext uri="{FF2B5EF4-FFF2-40B4-BE49-F238E27FC236}">
                <a16:creationId xmlns:a16="http://schemas.microsoft.com/office/drawing/2014/main" id="{6F09B55A-AD11-4408-E93F-5B705F344A8F}"/>
              </a:ext>
            </a:extLst>
          </p:cNvPr>
          <p:cNvPicPr>
            <a:picLocks noChangeAspect="1"/>
          </p:cNvPicPr>
          <p:nvPr/>
        </p:nvPicPr>
        <p:blipFill>
          <a:blip r:embed="rId3"/>
          <a:stretch>
            <a:fillRect/>
          </a:stretch>
        </p:blipFill>
        <p:spPr>
          <a:xfrm>
            <a:off x="1127448" y="2086768"/>
            <a:ext cx="9948202" cy="4078536"/>
          </a:xfrm>
          <a:prstGeom prst="rect">
            <a:avLst/>
          </a:prstGeom>
        </p:spPr>
      </p:pic>
      <p:sp>
        <p:nvSpPr>
          <p:cNvPr id="8" name="文本框 7">
            <a:extLst>
              <a:ext uri="{FF2B5EF4-FFF2-40B4-BE49-F238E27FC236}">
                <a16:creationId xmlns:a16="http://schemas.microsoft.com/office/drawing/2014/main" id="{0C459234-5C51-C385-99EC-ED8C462E74E4}"/>
              </a:ext>
            </a:extLst>
          </p:cNvPr>
          <p:cNvSpPr txBox="1"/>
          <p:nvPr/>
        </p:nvSpPr>
        <p:spPr>
          <a:xfrm>
            <a:off x="695400" y="1268760"/>
            <a:ext cx="5607024" cy="830997"/>
          </a:xfrm>
          <a:prstGeom prst="rect">
            <a:avLst/>
          </a:prstGeom>
          <a:noFill/>
        </p:spPr>
        <p:txBody>
          <a:bodyPr wrap="square" lIns="0" tIns="0" rIns="0" bIns="0" rtlCol="0">
            <a:spAutoFit/>
          </a:bodyPr>
          <a:lstStyle/>
          <a:p>
            <a:pPr algn="just"/>
            <a:r>
              <a:rPr lang="en-US" altLang="zh-CN" sz="1800" b="0" dirty="0">
                <a:solidFill>
                  <a:srgbClr val="000000"/>
                </a:solidFill>
                <a:effectLst/>
                <a:latin typeface="Gulliver"/>
              </a:rPr>
              <a:t>2.    </a:t>
            </a:r>
            <a:r>
              <a:rPr lang="zh-CN" altLang="en-US" sz="1800" b="0" dirty="0">
                <a:solidFill>
                  <a:srgbClr val="000000"/>
                </a:solidFill>
                <a:effectLst/>
                <a:latin typeface="Gulliver"/>
              </a:rPr>
              <a:t>只修改</a:t>
            </a:r>
            <a:r>
              <a:rPr lang="en-US" altLang="zh-CN" sz="1800" b="0" dirty="0">
                <a:solidFill>
                  <a:srgbClr val="000000"/>
                </a:solidFill>
                <a:effectLst/>
                <a:latin typeface="Gulliver"/>
              </a:rPr>
              <a:t>target-label</a:t>
            </a:r>
            <a:r>
              <a:rPr lang="zh-CN" altLang="en-US" sz="1800" b="0" dirty="0">
                <a:solidFill>
                  <a:srgbClr val="000000"/>
                </a:solidFill>
                <a:effectLst/>
                <a:latin typeface="Gulliver"/>
              </a:rPr>
              <a:t>的数据</a:t>
            </a:r>
            <a:endParaRPr lang="en-US" altLang="zh-CN" sz="1800" b="0" dirty="0">
              <a:solidFill>
                <a:srgbClr val="000000"/>
              </a:solidFill>
              <a:effectLst/>
              <a:latin typeface="Gulliver"/>
            </a:endParaRPr>
          </a:p>
          <a:p>
            <a:pPr algn="just"/>
            <a:r>
              <a:rPr lang="zh-CN" altLang="en-US" dirty="0">
                <a:solidFill>
                  <a:srgbClr val="000000"/>
                </a:solidFill>
                <a:latin typeface="Gulliver"/>
              </a:rPr>
              <a:t>思路：模型训练时后门触发器的可见性很重要</a:t>
            </a:r>
            <a:endParaRPr lang="en-US" altLang="zh-CN" dirty="0">
              <a:solidFill>
                <a:srgbClr val="000000"/>
              </a:solidFill>
              <a:latin typeface="Gulliver"/>
            </a:endParaRPr>
          </a:p>
          <a:p>
            <a:pPr algn="just"/>
            <a:r>
              <a:rPr lang="zh-CN" altLang="en-US" sz="1800" b="0" dirty="0">
                <a:solidFill>
                  <a:srgbClr val="000000"/>
                </a:solidFill>
                <a:effectLst/>
                <a:latin typeface="Gulliver"/>
              </a:rPr>
              <a:t>             模型推理时触发器的可见性不重要</a:t>
            </a:r>
            <a:endParaRPr lang="en-US" altLang="zh-CN" sz="1800" b="0" dirty="0">
              <a:solidFill>
                <a:srgbClr val="000000"/>
              </a:solidFill>
              <a:effectLst/>
              <a:latin typeface="Gullive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zh-CN" altLang="en-US" dirty="0"/>
              <a:t>总结</a:t>
            </a:r>
            <a:endParaRPr lang="en-MY" dirty="0"/>
          </a:p>
        </p:txBody>
      </p:sp>
      <p:sp>
        <p:nvSpPr>
          <p:cNvPr id="10" name="文本框 9">
            <a:extLst>
              <a:ext uri="{FF2B5EF4-FFF2-40B4-BE49-F238E27FC236}">
                <a16:creationId xmlns:a16="http://schemas.microsoft.com/office/drawing/2014/main" id="{FCBBFBC2-71CE-96F3-1AD1-4411A877A8AA}"/>
              </a:ext>
            </a:extLst>
          </p:cNvPr>
          <p:cNvSpPr txBox="1"/>
          <p:nvPr/>
        </p:nvSpPr>
        <p:spPr>
          <a:xfrm>
            <a:off x="709192" y="1700808"/>
            <a:ext cx="10873208" cy="2769989"/>
          </a:xfrm>
          <a:prstGeom prst="rect">
            <a:avLst/>
          </a:prstGeom>
          <a:noFill/>
        </p:spPr>
        <p:txBody>
          <a:bodyPr wrap="square" lIns="0" tIns="0" rIns="0" bIns="0" rtlCol="0">
            <a:spAutoFit/>
          </a:bodyPr>
          <a:lstStyle/>
          <a:p>
            <a:pPr algn="just"/>
            <a:r>
              <a:rPr lang="zh-CN" altLang="en-US" dirty="0"/>
              <a:t>人类进行</a:t>
            </a:r>
            <a:r>
              <a:rPr lang="zh-CN" altLang="en-US" dirty="0">
                <a:solidFill>
                  <a:srgbClr val="C00000"/>
                </a:solidFill>
              </a:rPr>
              <a:t>因果推理</a:t>
            </a:r>
            <a:r>
              <a:rPr lang="zh-CN" altLang="en-US" dirty="0"/>
              <a:t>的能力可以说是区分人类学习与深度学习的最重要特征之一。因果推理的优越性赋予了人类在执行任务时识别因果关系并忽略非必要因素的能力。</a:t>
            </a:r>
            <a:endParaRPr lang="en-US" altLang="zh-CN" dirty="0"/>
          </a:p>
          <a:p>
            <a:pPr algn="just"/>
            <a:endParaRPr lang="en-US" altLang="zh-CN" dirty="0"/>
          </a:p>
          <a:p>
            <a:pPr algn="just"/>
            <a:r>
              <a:rPr lang="zh-CN" altLang="en-US" dirty="0"/>
              <a:t>相反，深度神经网络（</a:t>
            </a:r>
            <a:r>
              <a:rPr lang="en-US" altLang="zh-CN" dirty="0"/>
              <a:t>DNN</a:t>
            </a:r>
            <a:r>
              <a:rPr lang="zh-CN" altLang="en-US" dirty="0"/>
              <a:t>）通常无法区分因果关系和统计关联，并且倾向于学习比所需知识更“简单”的相关性。这种</a:t>
            </a:r>
            <a:r>
              <a:rPr lang="zh-CN" altLang="en-US" dirty="0">
                <a:solidFill>
                  <a:srgbClr val="C00000"/>
                </a:solidFill>
              </a:rPr>
              <a:t>走捷径</a:t>
            </a:r>
            <a:r>
              <a:rPr lang="zh-CN" altLang="en-US" dirty="0"/>
              <a:t>的解决方案可能导致模型过拟合于干扰因素（例如，触发模式），进而引发对后门攻击的脆弱性。</a:t>
            </a:r>
            <a:endParaRPr lang="en-US" altLang="zh-CN" dirty="0"/>
          </a:p>
          <a:p>
            <a:pPr algn="just"/>
            <a:endParaRPr lang="en-US" altLang="zh-CN" dirty="0"/>
          </a:p>
          <a:p>
            <a:pPr algn="just"/>
            <a:r>
              <a:rPr lang="zh-CN" altLang="en-US" dirty="0"/>
              <a:t>后门攻击利用了模型训练的</a:t>
            </a:r>
            <a:r>
              <a:rPr lang="zh-CN" altLang="en-US" dirty="0">
                <a:solidFill>
                  <a:srgbClr val="C00000"/>
                </a:solidFill>
              </a:rPr>
              <a:t>不可解释性</a:t>
            </a:r>
            <a:r>
              <a:rPr lang="zh-CN" altLang="en-US" dirty="0"/>
              <a:t>和</a:t>
            </a:r>
            <a:r>
              <a:rPr lang="zh-CN" altLang="en-US" dirty="0">
                <a:solidFill>
                  <a:srgbClr val="C00000"/>
                </a:solidFill>
              </a:rPr>
              <a:t>过拟合</a:t>
            </a:r>
            <a:r>
              <a:rPr lang="zh-CN" altLang="en-US" dirty="0"/>
              <a:t>现象，提供简单的知识供模型记住触发器。大量攻击者精巧地设计触发器，利用</a:t>
            </a:r>
            <a:r>
              <a:rPr lang="en-US" altLang="zh-CN" dirty="0">
                <a:solidFill>
                  <a:srgbClr val="C00000"/>
                </a:solidFill>
              </a:rPr>
              <a:t>Bi-level</a:t>
            </a:r>
            <a:r>
              <a:rPr lang="zh-CN" altLang="en-US" dirty="0">
                <a:solidFill>
                  <a:srgbClr val="C00000"/>
                </a:solidFill>
              </a:rPr>
              <a:t>问题，迁移学习，课程学习</a:t>
            </a:r>
            <a:r>
              <a:rPr lang="zh-CN" altLang="en-US" dirty="0"/>
              <a:t>的相关研究保证触发器的</a:t>
            </a:r>
            <a:r>
              <a:rPr lang="zh-CN" altLang="en-US" dirty="0">
                <a:solidFill>
                  <a:srgbClr val="C00000"/>
                </a:solidFill>
              </a:rPr>
              <a:t>隐蔽性</a:t>
            </a:r>
            <a:r>
              <a:rPr lang="zh-CN" altLang="en-US" dirty="0"/>
              <a:t>和</a:t>
            </a:r>
            <a:r>
              <a:rPr lang="zh-CN" altLang="en-US" dirty="0">
                <a:solidFill>
                  <a:srgbClr val="C00000"/>
                </a:solidFill>
              </a:rPr>
              <a:t>有效性</a:t>
            </a:r>
            <a:r>
              <a:rPr lang="zh-CN" altLang="en-US" dirty="0"/>
              <a:t>。</a:t>
            </a:r>
            <a:endParaRPr lang="en-US" altLang="zh-CN" dirty="0"/>
          </a:p>
          <a:p>
            <a:pPr algn="just"/>
            <a:endParaRPr lang="en-US" altLang="zh-CN"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后门防御概览</a:t>
            </a:r>
          </a:p>
        </p:txBody>
      </p:sp>
      <p:sp>
        <p:nvSpPr>
          <p:cNvPr id="4" name="Rectangle 2"/>
          <p:cNvSpPr/>
          <p:nvPr/>
        </p:nvSpPr>
        <p:spPr>
          <a:xfrm>
            <a:off x="3864428" y="4495800"/>
            <a:ext cx="4463145" cy="4913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MY" sz="2000" dirty="0"/>
          </a:p>
        </p:txBody>
      </p:sp>
      <p:sp>
        <p:nvSpPr>
          <p:cNvPr id="5" name="TextBox 4"/>
          <p:cNvSpPr txBox="1"/>
          <p:nvPr/>
        </p:nvSpPr>
        <p:spPr>
          <a:xfrm>
            <a:off x="5521035" y="1626513"/>
            <a:ext cx="1249317" cy="430887"/>
          </a:xfrm>
          <a:prstGeom prst="rect">
            <a:avLst/>
          </a:prstGeom>
          <a:noFill/>
        </p:spPr>
        <p:txBody>
          <a:bodyPr wrap="none" lIns="0" tIns="0" rIns="0" bIns="0" rtlCol="0">
            <a:spAutoFit/>
          </a:bodyPr>
          <a:lstStyle/>
          <a:p>
            <a:pPr algn="ctr"/>
            <a:r>
              <a:rPr lang="en-US" sz="2800" b="1" dirty="0">
                <a:solidFill>
                  <a:schemeClr val="accent1"/>
                </a:solidFill>
                <a:latin typeface="+mj-lt"/>
              </a:rPr>
              <a:t>PART </a:t>
            </a:r>
            <a:r>
              <a:rPr lang="en-US" altLang="zh-CN" sz="2800" b="1" dirty="0">
                <a:solidFill>
                  <a:schemeClr val="accent1"/>
                </a:solidFill>
                <a:latin typeface="+mj-lt"/>
              </a:rPr>
              <a:t>II</a:t>
            </a:r>
            <a:endParaRPr lang="en-MY" sz="2800" b="1" dirty="0">
              <a:solidFill>
                <a:schemeClr val="accent1"/>
              </a:solidFill>
              <a:latin typeface="+mj-lt"/>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Dataset-Level Defense</a:t>
            </a:r>
            <a:endParaRPr lang="en-MY" dirty="0"/>
          </a:p>
        </p:txBody>
      </p:sp>
      <p:pic>
        <p:nvPicPr>
          <p:cNvPr id="4" name="图片 3">
            <a:extLst>
              <a:ext uri="{FF2B5EF4-FFF2-40B4-BE49-F238E27FC236}">
                <a16:creationId xmlns:a16="http://schemas.microsoft.com/office/drawing/2014/main" id="{EBF9FC3D-6784-42D6-5EB8-8A34566E2B05}"/>
              </a:ext>
            </a:extLst>
          </p:cNvPr>
          <p:cNvPicPr>
            <a:picLocks noChangeAspect="1"/>
          </p:cNvPicPr>
          <p:nvPr/>
        </p:nvPicPr>
        <p:blipFill>
          <a:blip r:embed="rId3"/>
          <a:stretch>
            <a:fillRect/>
          </a:stretch>
        </p:blipFill>
        <p:spPr>
          <a:xfrm>
            <a:off x="1919536" y="1268760"/>
            <a:ext cx="8124825" cy="3009900"/>
          </a:xfrm>
          <a:prstGeom prst="rect">
            <a:avLst/>
          </a:prstGeom>
        </p:spPr>
      </p:pic>
      <p:sp>
        <p:nvSpPr>
          <p:cNvPr id="9" name="文本框 8">
            <a:extLst>
              <a:ext uri="{FF2B5EF4-FFF2-40B4-BE49-F238E27FC236}">
                <a16:creationId xmlns:a16="http://schemas.microsoft.com/office/drawing/2014/main" id="{80A8D829-5D53-2AAF-F42E-9D598BCCEF8B}"/>
              </a:ext>
            </a:extLst>
          </p:cNvPr>
          <p:cNvSpPr txBox="1"/>
          <p:nvPr/>
        </p:nvSpPr>
        <p:spPr>
          <a:xfrm>
            <a:off x="983432" y="4509120"/>
            <a:ext cx="6264696" cy="813789"/>
          </a:xfrm>
          <a:prstGeom prst="rect">
            <a:avLst/>
          </a:prstGeom>
          <a:noFill/>
        </p:spPr>
        <p:txBody>
          <a:bodyPr wrap="square" lIns="0" tIns="0" rIns="0" bIns="0" rtlCol="0">
            <a:spAutoFit/>
          </a:bodyPr>
          <a:lstStyle/>
          <a:p>
            <a:pPr algn="just"/>
            <a:endParaRPr lang="zh-CN" altLang="en-US" dirty="0"/>
          </a:p>
        </p:txBody>
      </p:sp>
      <p:sp>
        <p:nvSpPr>
          <p:cNvPr id="10" name="Rectangle 1">
            <a:extLst>
              <a:ext uri="{FF2B5EF4-FFF2-40B4-BE49-F238E27FC236}">
                <a16:creationId xmlns:a16="http://schemas.microsoft.com/office/drawing/2014/main" id="{7E2A5D20-FB34-E15E-65B8-04C1EFD79DC0}"/>
              </a:ext>
            </a:extLst>
          </p:cNvPr>
          <p:cNvSpPr>
            <a:spLocks noChangeArrowheads="1"/>
          </p:cNvSpPr>
          <p:nvPr/>
        </p:nvSpPr>
        <p:spPr bwMode="auto">
          <a:xfrm>
            <a:off x="1199456" y="4326183"/>
            <a:ext cx="10153128" cy="1569660"/>
          </a:xfrm>
          <a:prstGeom prst="rect">
            <a:avLst/>
          </a:prstGeom>
          <a:solidFill>
            <a:schemeClr val="bg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600" b="0" i="0" u="none" strike="noStrike" cap="none" normalizeH="0" baseline="0" dirty="0">
                <a:ln>
                  <a:noFill/>
                </a:ln>
                <a:effectLst/>
                <a:latin typeface="宋体" panose="02010600030101010101" pitchFamily="2" charset="-122"/>
                <a:ea typeface="宋体" panose="02010600030101010101" pitchFamily="2" charset="-122"/>
                <a:cs typeface="Courier New" panose="02070309020205020404" pitchFamily="49" charset="0"/>
              </a:rPr>
              <a:t>许多当前的后门攻击都表现出严重的高频伪影，这些伪影在不同的数据集和分辨率下均存在。</a:t>
            </a:r>
            <a:endParaRPr kumimoji="0" lang="en-US" altLang="zh-CN" sz="1600" b="0" i="0" u="none" strike="noStrike" cap="none" normalizeH="0" baseline="0" dirty="0">
              <a:ln>
                <a:noFill/>
              </a:ln>
              <a:effectLst/>
              <a:latin typeface="宋体" panose="02010600030101010101" pitchFamily="2" charset="-122"/>
              <a:ea typeface="宋体" panose="02010600030101010101" pitchFamily="2" charset="-122"/>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CN" sz="1600" b="0" i="0" u="none" strike="noStrike" cap="none" normalizeH="0" baseline="0" dirty="0">
              <a:ln>
                <a:noFill/>
              </a:ln>
              <a:effectLst/>
              <a:latin typeface="宋体" panose="02010600030101010101" pitchFamily="2" charset="-122"/>
              <a:ea typeface="宋体" panose="02010600030101010101" pitchFamily="2" charset="-122"/>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1600" b="0" i="0" u="none" strike="noStrike" cap="none" normalizeH="0" baseline="0" dirty="0">
                <a:ln>
                  <a:noFill/>
                </a:ln>
                <a:effectLst/>
                <a:latin typeface="宋体" panose="02010600030101010101" pitchFamily="2" charset="-122"/>
                <a:ea typeface="宋体" panose="02010600030101010101" pitchFamily="2" charset="-122"/>
                <a:cs typeface="Courier New" panose="02070309020205020404" pitchFamily="49" charset="0"/>
              </a:rPr>
              <a:t>由于</a:t>
            </a:r>
            <a:r>
              <a:rPr kumimoji="0" lang="zh-CN" altLang="en-US" sz="1600" b="1" i="0" u="none" strike="noStrike" cap="none" normalizeH="0" baseline="0" dirty="0">
                <a:ln>
                  <a:noFill/>
                </a:ln>
                <a:solidFill>
                  <a:srgbClr val="C00000"/>
                </a:solidFill>
                <a:effectLst/>
                <a:latin typeface="宋体" panose="02010600030101010101" pitchFamily="2" charset="-122"/>
                <a:ea typeface="宋体" panose="02010600030101010101" pitchFamily="2" charset="-122"/>
                <a:cs typeface="Courier New" panose="02070309020205020404" pitchFamily="49" charset="0"/>
              </a:rPr>
              <a:t>时频对偶性</a:t>
            </a:r>
            <a:r>
              <a:rPr kumimoji="0" lang="zh-CN" altLang="en-US" sz="1600" b="0" i="0" u="none" strike="noStrike" cap="none" normalizeH="0" baseline="0" dirty="0">
                <a:ln>
                  <a:noFill/>
                </a:ln>
                <a:effectLst/>
                <a:latin typeface="宋体" panose="02010600030101010101" pitchFamily="2" charset="-122"/>
                <a:ea typeface="宋体" panose="02010600030101010101" pitchFamily="2" charset="-122"/>
                <a:cs typeface="Courier New" panose="02070309020205020404" pitchFamily="49" charset="0"/>
              </a:rPr>
              <a:t>，局部触发本身就可以携带</a:t>
            </a:r>
            <a:r>
              <a:rPr kumimoji="0" lang="zh-CN" altLang="en-US" sz="1600" b="1" i="0" u="none" strike="noStrike" cap="none" normalizeH="0" baseline="0" dirty="0">
                <a:ln>
                  <a:noFill/>
                </a:ln>
                <a:solidFill>
                  <a:srgbClr val="C00000"/>
                </a:solidFill>
                <a:effectLst/>
                <a:latin typeface="宋体" panose="02010600030101010101" pitchFamily="2" charset="-122"/>
                <a:ea typeface="宋体" panose="02010600030101010101" pitchFamily="2" charset="-122"/>
                <a:cs typeface="Courier New" panose="02070309020205020404" pitchFamily="49" charset="0"/>
              </a:rPr>
              <a:t>显著的高频分量</a:t>
            </a:r>
            <a:r>
              <a:rPr kumimoji="0" lang="zh-CN" altLang="en-US" sz="1600" b="0" i="0" u="none" strike="noStrike" cap="none" normalizeH="0" baseline="0" dirty="0">
                <a:ln>
                  <a:noFill/>
                </a:ln>
                <a:effectLst/>
                <a:latin typeface="宋体" panose="02010600030101010101" pitchFamily="2" charset="-122"/>
                <a:ea typeface="宋体" panose="02010600030101010101" pitchFamily="2" charset="-122"/>
                <a:cs typeface="Courier New" panose="02070309020205020404" pitchFamily="49" charset="0"/>
              </a:rPr>
              <a:t>。根据离散余弦变换（</a:t>
            </a:r>
            <a:r>
              <a:rPr kumimoji="0" lang="en-US" altLang="zh-CN" sz="1600" b="0" i="0" u="none" strike="noStrike" cap="none" normalizeH="0" baseline="0" dirty="0">
                <a:ln>
                  <a:noFill/>
                </a:ln>
                <a:effectLst/>
                <a:latin typeface="宋体" panose="02010600030101010101" pitchFamily="2" charset="-122"/>
                <a:ea typeface="宋体" panose="02010600030101010101" pitchFamily="2" charset="-122"/>
                <a:cs typeface="Courier New" panose="02070309020205020404" pitchFamily="49" charset="0"/>
              </a:rPr>
              <a:t>DCT</a:t>
            </a:r>
            <a:r>
              <a:rPr kumimoji="0" lang="zh-CN" altLang="en-US" sz="1600" b="0" i="0" u="none" strike="noStrike" cap="none" normalizeH="0" baseline="0" dirty="0">
                <a:ln>
                  <a:noFill/>
                </a:ln>
                <a:effectLst/>
                <a:latin typeface="宋体" panose="02010600030101010101" pitchFamily="2" charset="-122"/>
                <a:ea typeface="宋体" panose="02010600030101010101" pitchFamily="2" charset="-122"/>
                <a:cs typeface="Courier New" panose="02070309020205020404" pitchFamily="49" charset="0"/>
              </a:rPr>
              <a:t>）的线性特性，在图像中添加触发等同于在图像的频谱中添加触发的频率谱。因此，被修改的图像会展现出大量的高频分量。</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CN" sz="1600" b="0" i="0" u="none" strike="noStrike" cap="none" normalizeH="0" baseline="0" dirty="0">
              <a:ln>
                <a:noFill/>
              </a:ln>
              <a:effectLst/>
              <a:latin typeface="宋体" panose="02010600030101010101" pitchFamily="2" charset="-122"/>
              <a:ea typeface="宋体" panose="02010600030101010101" pitchFamily="2" charset="-122"/>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600" b="0" i="0" u="none" strike="noStrike" cap="none" normalizeH="0" baseline="0" dirty="0">
              <a:ln>
                <a:noFill/>
              </a:ln>
              <a:effectLst/>
              <a:latin typeface="宋体" panose="02010600030101010101" pitchFamily="2" charset="-122"/>
              <a:ea typeface="宋体" panose="02010600030101010101" pitchFamily="2" charset="-122"/>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Input</a:t>
            </a:r>
            <a:r>
              <a:rPr lang="en-US" dirty="0"/>
              <a:t>-Level Defense</a:t>
            </a:r>
            <a:endParaRPr lang="en-MY" dirty="0"/>
          </a:p>
        </p:txBody>
      </p:sp>
      <p:pic>
        <p:nvPicPr>
          <p:cNvPr id="3" name="图片 2">
            <a:extLst>
              <a:ext uri="{FF2B5EF4-FFF2-40B4-BE49-F238E27FC236}">
                <a16:creationId xmlns:a16="http://schemas.microsoft.com/office/drawing/2014/main" id="{E2A79430-C104-3BCC-332C-CC58CF6F206F}"/>
              </a:ext>
            </a:extLst>
          </p:cNvPr>
          <p:cNvPicPr>
            <a:picLocks noChangeAspect="1"/>
          </p:cNvPicPr>
          <p:nvPr/>
        </p:nvPicPr>
        <p:blipFill>
          <a:blip r:embed="rId3"/>
          <a:stretch>
            <a:fillRect/>
          </a:stretch>
        </p:blipFill>
        <p:spPr>
          <a:xfrm>
            <a:off x="609600" y="1196752"/>
            <a:ext cx="9420225" cy="2133600"/>
          </a:xfrm>
          <a:prstGeom prst="rect">
            <a:avLst/>
          </a:prstGeom>
        </p:spPr>
      </p:pic>
      <p:sp>
        <p:nvSpPr>
          <p:cNvPr id="5" name="文本框 4">
            <a:extLst>
              <a:ext uri="{FF2B5EF4-FFF2-40B4-BE49-F238E27FC236}">
                <a16:creationId xmlns:a16="http://schemas.microsoft.com/office/drawing/2014/main" id="{0A2FA310-A1CE-F239-DAB1-2D990F16D33A}"/>
              </a:ext>
            </a:extLst>
          </p:cNvPr>
          <p:cNvSpPr txBox="1"/>
          <p:nvPr/>
        </p:nvSpPr>
        <p:spPr>
          <a:xfrm>
            <a:off x="1487487" y="3645024"/>
            <a:ext cx="9420225" cy="923330"/>
          </a:xfrm>
          <a:prstGeom prst="rect">
            <a:avLst/>
          </a:prstGeom>
          <a:noFill/>
        </p:spPr>
        <p:txBody>
          <a:bodyPr wrap="square">
            <a:spAutoFit/>
          </a:bodyPr>
          <a:lstStyle/>
          <a:p>
            <a:r>
              <a:rPr lang="zh-CN" altLang="en-US" dirty="0"/>
              <a:t>通过分析在</a:t>
            </a:r>
            <a:r>
              <a:rPr lang="zh-CN" altLang="en-US" b="1" dirty="0">
                <a:solidFill>
                  <a:srgbClr val="C00000"/>
                </a:solidFill>
              </a:rPr>
              <a:t>像素级放大过程中预测的一致性</a:t>
            </a:r>
            <a:r>
              <a:rPr lang="zh-CN" altLang="en-US" dirty="0"/>
              <a:t>来识别和过滤恶意测试样本。</a:t>
            </a:r>
            <a:endParaRPr lang="en-US" altLang="zh-CN" dirty="0"/>
          </a:p>
          <a:p>
            <a:r>
              <a:rPr lang="zh-CN" altLang="en-US" dirty="0"/>
              <a:t>当放大所有像素值时，中毒样本的预测结果相较于良性样本的预测结果显著更加一致。</a:t>
            </a:r>
          </a:p>
          <a:p>
            <a:r>
              <a:rPr lang="zh-CN" altLang="en-US" dirty="0"/>
              <a:t>提高后门触发器的像素值并不会妨碍甚至反而会提高攻击成功率。</a:t>
            </a:r>
          </a:p>
        </p:txBody>
      </p:sp>
      <p:pic>
        <p:nvPicPr>
          <p:cNvPr id="6" name="图片 5">
            <a:extLst>
              <a:ext uri="{FF2B5EF4-FFF2-40B4-BE49-F238E27FC236}">
                <a16:creationId xmlns:a16="http://schemas.microsoft.com/office/drawing/2014/main" id="{F497AE5E-ECC3-A4D7-2674-3E8397141224}"/>
              </a:ext>
            </a:extLst>
          </p:cNvPr>
          <p:cNvPicPr>
            <a:picLocks noChangeAspect="1"/>
          </p:cNvPicPr>
          <p:nvPr/>
        </p:nvPicPr>
        <p:blipFill>
          <a:blip r:embed="rId4"/>
          <a:stretch>
            <a:fillRect/>
          </a:stretch>
        </p:blipFill>
        <p:spPr>
          <a:xfrm>
            <a:off x="2135560" y="4559673"/>
            <a:ext cx="7027719" cy="1616578"/>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4267200" y="1752600"/>
            <a:ext cx="3546239" cy="738664"/>
            <a:chOff x="4267200" y="1600200"/>
            <a:chExt cx="3546239" cy="738664"/>
          </a:xfrm>
        </p:grpSpPr>
        <p:sp>
          <p:nvSpPr>
            <p:cNvPr id="6" name="TextBox 5"/>
            <p:cNvSpPr txBox="1"/>
            <p:nvPr/>
          </p:nvSpPr>
          <p:spPr>
            <a:xfrm>
              <a:off x="5351226" y="1723311"/>
              <a:ext cx="2462213" cy="492443"/>
            </a:xfrm>
            <a:prstGeom prst="rect">
              <a:avLst/>
            </a:prstGeom>
            <a:noFill/>
          </p:spPr>
          <p:txBody>
            <a:bodyPr wrap="none" lIns="0" tIns="0" rIns="0" bIns="0" rtlCol="0">
              <a:spAutoFit/>
            </a:bodyPr>
            <a:lstStyle/>
            <a:p>
              <a:r>
                <a:rPr lang="zh-CN" altLang="en-US" sz="3200" dirty="0">
                  <a:latin typeface="+mj-lt"/>
                </a:rPr>
                <a:t>后门攻击概览</a:t>
              </a:r>
              <a:endParaRPr lang="en-MY" sz="3200" dirty="0">
                <a:latin typeface="+mj-lt"/>
              </a:endParaRPr>
            </a:p>
          </p:txBody>
        </p:sp>
        <p:grpSp>
          <p:nvGrpSpPr>
            <p:cNvPr id="7" name="Group 6"/>
            <p:cNvGrpSpPr/>
            <p:nvPr/>
          </p:nvGrpSpPr>
          <p:grpSpPr>
            <a:xfrm>
              <a:off x="4267200" y="1600200"/>
              <a:ext cx="738665" cy="738664"/>
              <a:chOff x="4267199" y="1268631"/>
              <a:chExt cx="1173481" cy="1173480"/>
            </a:xfrm>
          </p:grpSpPr>
          <p:sp>
            <p:nvSpPr>
              <p:cNvPr id="8" name="Rectangle 7"/>
              <p:cNvSpPr/>
              <p:nvPr/>
            </p:nvSpPr>
            <p:spPr>
              <a:xfrm>
                <a:off x="4343400" y="1344831"/>
                <a:ext cx="1097280" cy="1097280"/>
              </a:xfrm>
              <a:prstGeom prst="rect">
                <a:avLst/>
              </a:prstGeom>
              <a:solidFill>
                <a:schemeClr val="accent1"/>
              </a:solid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latin typeface="+mj-lt"/>
                    <a:ea typeface="+mj-ea"/>
                  </a:rPr>
                  <a:t>0</a:t>
                </a:r>
                <a:r>
                  <a:rPr lang="en-MY" sz="3200" b="1" dirty="0">
                    <a:latin typeface="+mj-lt"/>
                    <a:ea typeface="+mj-ea"/>
                  </a:rPr>
                  <a:t>1</a:t>
                </a:r>
              </a:p>
            </p:txBody>
          </p:sp>
          <p:sp>
            <p:nvSpPr>
              <p:cNvPr id="9" name="Right Triangle 8"/>
              <p:cNvSpPr/>
              <p:nvPr/>
            </p:nvSpPr>
            <p:spPr>
              <a:xfrm rot="5400000">
                <a:off x="4267199" y="1268631"/>
                <a:ext cx="455895" cy="455895"/>
              </a:xfrm>
              <a:prstGeom prst="rtTriangle">
                <a:avLst/>
              </a:prstGeom>
              <a:solidFill>
                <a:schemeClr val="accent6"/>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grpSp>
      </p:grpSp>
      <p:grpSp>
        <p:nvGrpSpPr>
          <p:cNvPr id="10" name="Group 9"/>
          <p:cNvGrpSpPr/>
          <p:nvPr/>
        </p:nvGrpSpPr>
        <p:grpSpPr>
          <a:xfrm>
            <a:off x="4267200" y="2976033"/>
            <a:ext cx="3546239" cy="738664"/>
            <a:chOff x="4267200" y="1600200"/>
            <a:chExt cx="3546239" cy="738664"/>
          </a:xfrm>
        </p:grpSpPr>
        <p:sp>
          <p:nvSpPr>
            <p:cNvPr id="11" name="TextBox 10"/>
            <p:cNvSpPr txBox="1"/>
            <p:nvPr/>
          </p:nvSpPr>
          <p:spPr>
            <a:xfrm>
              <a:off x="5351226" y="1723311"/>
              <a:ext cx="2462213" cy="492443"/>
            </a:xfrm>
            <a:prstGeom prst="rect">
              <a:avLst/>
            </a:prstGeom>
            <a:noFill/>
          </p:spPr>
          <p:txBody>
            <a:bodyPr wrap="none" lIns="0" tIns="0" rIns="0" bIns="0" rtlCol="0">
              <a:spAutoFit/>
            </a:bodyPr>
            <a:lstStyle/>
            <a:p>
              <a:r>
                <a:rPr lang="zh-CN" altLang="en-US" sz="3200" dirty="0">
                  <a:latin typeface="+mj-lt"/>
                </a:rPr>
                <a:t>后门防御概览</a:t>
              </a:r>
              <a:endParaRPr lang="en-MY" sz="3200" dirty="0">
                <a:latin typeface="+mj-lt"/>
              </a:endParaRPr>
            </a:p>
          </p:txBody>
        </p:sp>
        <p:grpSp>
          <p:nvGrpSpPr>
            <p:cNvPr id="12" name="Group 11"/>
            <p:cNvGrpSpPr/>
            <p:nvPr/>
          </p:nvGrpSpPr>
          <p:grpSpPr>
            <a:xfrm>
              <a:off x="4267200" y="1600200"/>
              <a:ext cx="738665" cy="738664"/>
              <a:chOff x="4267199" y="1268631"/>
              <a:chExt cx="1173481" cy="1173480"/>
            </a:xfrm>
          </p:grpSpPr>
          <p:sp>
            <p:nvSpPr>
              <p:cNvPr id="13" name="Rectangle 12"/>
              <p:cNvSpPr/>
              <p:nvPr/>
            </p:nvSpPr>
            <p:spPr>
              <a:xfrm>
                <a:off x="4343400" y="1344831"/>
                <a:ext cx="1097280" cy="1097280"/>
              </a:xfrm>
              <a:prstGeom prst="rect">
                <a:avLst/>
              </a:prstGeom>
              <a:solidFill>
                <a:schemeClr val="accent1"/>
              </a:solid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latin typeface="+mj-lt"/>
                    <a:ea typeface="+mj-ea"/>
                  </a:rPr>
                  <a:t>02</a:t>
                </a:r>
                <a:endParaRPr lang="en-MY" sz="3200" b="1" dirty="0">
                  <a:latin typeface="+mj-lt"/>
                  <a:ea typeface="+mj-ea"/>
                </a:endParaRPr>
              </a:p>
            </p:txBody>
          </p:sp>
          <p:sp>
            <p:nvSpPr>
              <p:cNvPr id="14" name="Right Triangle 13"/>
              <p:cNvSpPr/>
              <p:nvPr/>
            </p:nvSpPr>
            <p:spPr>
              <a:xfrm rot="5400000">
                <a:off x="4267199" y="1268631"/>
                <a:ext cx="455895" cy="455895"/>
              </a:xfrm>
              <a:prstGeom prst="rtTriangle">
                <a:avLst/>
              </a:prstGeom>
              <a:solidFill>
                <a:schemeClr val="accent6"/>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grpSp>
      </p:grpSp>
      <p:grpSp>
        <p:nvGrpSpPr>
          <p:cNvPr id="15" name="Group 14"/>
          <p:cNvGrpSpPr/>
          <p:nvPr/>
        </p:nvGrpSpPr>
        <p:grpSpPr>
          <a:xfrm>
            <a:off x="4267200" y="4199466"/>
            <a:ext cx="2725501" cy="738664"/>
            <a:chOff x="4267200" y="1600200"/>
            <a:chExt cx="2725501" cy="738664"/>
          </a:xfrm>
        </p:grpSpPr>
        <p:sp>
          <p:nvSpPr>
            <p:cNvPr id="16" name="TextBox 15"/>
            <p:cNvSpPr txBox="1"/>
            <p:nvPr/>
          </p:nvSpPr>
          <p:spPr>
            <a:xfrm>
              <a:off x="5351226" y="1723311"/>
              <a:ext cx="1641475" cy="492443"/>
            </a:xfrm>
            <a:prstGeom prst="rect">
              <a:avLst/>
            </a:prstGeom>
            <a:noFill/>
          </p:spPr>
          <p:txBody>
            <a:bodyPr wrap="none" lIns="0" tIns="0" rIns="0" bIns="0" rtlCol="0">
              <a:spAutoFit/>
            </a:bodyPr>
            <a:lstStyle/>
            <a:p>
              <a:r>
                <a:rPr lang="zh-CN" altLang="en-US" sz="3200" dirty="0"/>
                <a:t>核心问题</a:t>
              </a:r>
              <a:endParaRPr lang="en-MY" sz="3200" dirty="0">
                <a:latin typeface="+mj-lt"/>
              </a:endParaRPr>
            </a:p>
          </p:txBody>
        </p:sp>
        <p:grpSp>
          <p:nvGrpSpPr>
            <p:cNvPr id="17" name="Group 16"/>
            <p:cNvGrpSpPr/>
            <p:nvPr/>
          </p:nvGrpSpPr>
          <p:grpSpPr>
            <a:xfrm>
              <a:off x="4267200" y="1600200"/>
              <a:ext cx="738665" cy="738664"/>
              <a:chOff x="4267199" y="1268631"/>
              <a:chExt cx="1173481" cy="1173480"/>
            </a:xfrm>
          </p:grpSpPr>
          <p:sp>
            <p:nvSpPr>
              <p:cNvPr id="18" name="Rectangle 17"/>
              <p:cNvSpPr/>
              <p:nvPr/>
            </p:nvSpPr>
            <p:spPr>
              <a:xfrm>
                <a:off x="4343400" y="1344831"/>
                <a:ext cx="1097280" cy="1097280"/>
              </a:xfrm>
              <a:prstGeom prst="rect">
                <a:avLst/>
              </a:prstGeom>
              <a:solidFill>
                <a:schemeClr val="accent1"/>
              </a:solid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latin typeface="+mj-lt"/>
                    <a:ea typeface="+mj-ea"/>
                  </a:rPr>
                  <a:t>03</a:t>
                </a:r>
                <a:endParaRPr lang="en-MY" sz="3200" b="1" dirty="0">
                  <a:latin typeface="+mj-lt"/>
                  <a:ea typeface="+mj-ea"/>
                </a:endParaRPr>
              </a:p>
            </p:txBody>
          </p:sp>
          <p:sp>
            <p:nvSpPr>
              <p:cNvPr id="19" name="Right Triangle 18"/>
              <p:cNvSpPr/>
              <p:nvPr/>
            </p:nvSpPr>
            <p:spPr>
              <a:xfrm rot="5400000">
                <a:off x="4267199" y="1268631"/>
                <a:ext cx="455895" cy="455895"/>
              </a:xfrm>
              <a:prstGeom prst="rtTriangle">
                <a:avLst/>
              </a:prstGeom>
              <a:solidFill>
                <a:schemeClr val="accent6"/>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grpSp>
      </p:grpSp>
      <p:grpSp>
        <p:nvGrpSpPr>
          <p:cNvPr id="20" name="Group 19"/>
          <p:cNvGrpSpPr/>
          <p:nvPr/>
        </p:nvGrpSpPr>
        <p:grpSpPr>
          <a:xfrm>
            <a:off x="4267200" y="5422899"/>
            <a:ext cx="3956607" cy="738664"/>
            <a:chOff x="4267200" y="1600200"/>
            <a:chExt cx="3956607" cy="738664"/>
          </a:xfrm>
        </p:grpSpPr>
        <p:sp>
          <p:nvSpPr>
            <p:cNvPr id="21" name="TextBox 20"/>
            <p:cNvSpPr txBox="1"/>
            <p:nvPr/>
          </p:nvSpPr>
          <p:spPr>
            <a:xfrm>
              <a:off x="5351226" y="1723311"/>
              <a:ext cx="2872581" cy="492443"/>
            </a:xfrm>
            <a:prstGeom prst="rect">
              <a:avLst/>
            </a:prstGeom>
            <a:noFill/>
          </p:spPr>
          <p:txBody>
            <a:bodyPr wrap="none" lIns="0" tIns="0" rIns="0" bIns="0" rtlCol="0">
              <a:spAutoFit/>
            </a:bodyPr>
            <a:lstStyle/>
            <a:p>
              <a:r>
                <a:rPr lang="zh-CN" altLang="en-US" sz="3200" dirty="0">
                  <a:latin typeface="+mj-lt"/>
                </a:rPr>
                <a:t>研究灵感及思路</a:t>
              </a:r>
              <a:endParaRPr lang="en-MY" sz="3200" dirty="0">
                <a:latin typeface="+mj-lt"/>
              </a:endParaRPr>
            </a:p>
          </p:txBody>
        </p:sp>
        <p:grpSp>
          <p:nvGrpSpPr>
            <p:cNvPr id="22" name="Group 21"/>
            <p:cNvGrpSpPr/>
            <p:nvPr/>
          </p:nvGrpSpPr>
          <p:grpSpPr>
            <a:xfrm>
              <a:off x="4267200" y="1600200"/>
              <a:ext cx="738665" cy="738664"/>
              <a:chOff x="4267199" y="1268631"/>
              <a:chExt cx="1173481" cy="1173480"/>
            </a:xfrm>
          </p:grpSpPr>
          <p:sp>
            <p:nvSpPr>
              <p:cNvPr id="23" name="Rectangle 22"/>
              <p:cNvSpPr/>
              <p:nvPr/>
            </p:nvSpPr>
            <p:spPr>
              <a:xfrm>
                <a:off x="4343400" y="1344831"/>
                <a:ext cx="1097280" cy="1097280"/>
              </a:xfrm>
              <a:prstGeom prst="rect">
                <a:avLst/>
              </a:prstGeom>
              <a:solidFill>
                <a:schemeClr val="accent1"/>
              </a:solid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latin typeface="+mj-lt"/>
                    <a:ea typeface="+mj-ea"/>
                  </a:rPr>
                  <a:t>0</a:t>
                </a:r>
                <a:r>
                  <a:rPr lang="en-MY" sz="3200" b="1" dirty="0">
                    <a:latin typeface="+mj-lt"/>
                    <a:ea typeface="+mj-ea"/>
                  </a:rPr>
                  <a:t>4</a:t>
                </a:r>
              </a:p>
            </p:txBody>
          </p:sp>
          <p:sp>
            <p:nvSpPr>
              <p:cNvPr id="24" name="Right Triangle 23"/>
              <p:cNvSpPr/>
              <p:nvPr/>
            </p:nvSpPr>
            <p:spPr>
              <a:xfrm rot="5400000">
                <a:off x="4267199" y="1268631"/>
                <a:ext cx="455895" cy="455895"/>
              </a:xfrm>
              <a:prstGeom prst="rtTriangle">
                <a:avLst/>
              </a:prstGeom>
              <a:solidFill>
                <a:schemeClr val="accent6"/>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grpSp>
      </p:grpSp>
      <p:pic>
        <p:nvPicPr>
          <p:cNvPr id="28" name="图片占位符 27" descr="1551689710174[1].jpg"/>
          <p:cNvPicPr>
            <a:picLocks noGrp="1" noChangeAspect="1"/>
          </p:cNvPicPr>
          <p:nvPr>
            <p:ph type="pic" sz="quarter" idx="10"/>
          </p:nvPr>
        </p:nvPicPr>
        <p:blipFill>
          <a:blip r:embed="rId3"/>
          <a:srcRect l="40711" r="40711"/>
          <a:stretch>
            <a:fillRect/>
          </a:stretch>
        </p:blipFill>
        <p:spPr/>
      </p:pic>
      <p:sp>
        <p:nvSpPr>
          <p:cNvPr id="30" name="矩形 29"/>
          <p:cNvSpPr/>
          <p:nvPr/>
        </p:nvSpPr>
        <p:spPr>
          <a:xfrm>
            <a:off x="0" y="0"/>
            <a:ext cx="3381356" cy="6858000"/>
          </a:xfrm>
          <a:prstGeom prst="rect">
            <a:avLst/>
          </a:prstGeom>
          <a:solidFill>
            <a:schemeClr val="bg1">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Model</a:t>
            </a:r>
            <a:r>
              <a:rPr lang="en-US" dirty="0"/>
              <a:t>-Level Defense</a:t>
            </a:r>
            <a:endParaRPr lang="en-MY" dirty="0"/>
          </a:p>
        </p:txBody>
      </p:sp>
      <p:pic>
        <p:nvPicPr>
          <p:cNvPr id="3" name="图片 2">
            <a:extLst>
              <a:ext uri="{FF2B5EF4-FFF2-40B4-BE49-F238E27FC236}">
                <a16:creationId xmlns:a16="http://schemas.microsoft.com/office/drawing/2014/main" id="{1651AA08-1BE6-AFC4-E9E4-000192FB4D74}"/>
              </a:ext>
            </a:extLst>
          </p:cNvPr>
          <p:cNvPicPr>
            <a:picLocks noChangeAspect="1"/>
          </p:cNvPicPr>
          <p:nvPr/>
        </p:nvPicPr>
        <p:blipFill>
          <a:blip r:embed="rId3"/>
          <a:stretch>
            <a:fillRect/>
          </a:stretch>
        </p:blipFill>
        <p:spPr>
          <a:xfrm>
            <a:off x="839416" y="1340768"/>
            <a:ext cx="5567434" cy="2386980"/>
          </a:xfrm>
          <a:prstGeom prst="rect">
            <a:avLst/>
          </a:prstGeom>
        </p:spPr>
      </p:pic>
      <p:pic>
        <p:nvPicPr>
          <p:cNvPr id="4" name="图片 3">
            <a:extLst>
              <a:ext uri="{FF2B5EF4-FFF2-40B4-BE49-F238E27FC236}">
                <a16:creationId xmlns:a16="http://schemas.microsoft.com/office/drawing/2014/main" id="{AC20529C-C2AF-3861-C385-D0D9087E271C}"/>
              </a:ext>
            </a:extLst>
          </p:cNvPr>
          <p:cNvPicPr>
            <a:picLocks noChangeAspect="1"/>
          </p:cNvPicPr>
          <p:nvPr/>
        </p:nvPicPr>
        <p:blipFill>
          <a:blip r:embed="rId4"/>
          <a:stretch>
            <a:fillRect/>
          </a:stretch>
        </p:blipFill>
        <p:spPr>
          <a:xfrm>
            <a:off x="727111" y="3799756"/>
            <a:ext cx="5567434" cy="2410086"/>
          </a:xfrm>
          <a:prstGeom prst="rect">
            <a:avLst/>
          </a:prstGeom>
        </p:spPr>
      </p:pic>
      <p:sp>
        <p:nvSpPr>
          <p:cNvPr id="5" name="文本框 4">
            <a:extLst>
              <a:ext uri="{FF2B5EF4-FFF2-40B4-BE49-F238E27FC236}">
                <a16:creationId xmlns:a16="http://schemas.microsoft.com/office/drawing/2014/main" id="{43A3C21C-B7CC-B4C8-C245-56DCCEC8EC80}"/>
              </a:ext>
            </a:extLst>
          </p:cNvPr>
          <p:cNvSpPr txBox="1"/>
          <p:nvPr/>
        </p:nvSpPr>
        <p:spPr>
          <a:xfrm>
            <a:off x="6528048" y="1772816"/>
            <a:ext cx="5112568" cy="1107996"/>
          </a:xfrm>
          <a:prstGeom prst="rect">
            <a:avLst/>
          </a:prstGeom>
          <a:noFill/>
        </p:spPr>
        <p:txBody>
          <a:bodyPr wrap="square" lIns="0" tIns="0" rIns="0" bIns="0" rtlCol="0">
            <a:spAutoFit/>
          </a:bodyPr>
          <a:lstStyle/>
          <a:p>
            <a:pPr algn="just"/>
            <a:r>
              <a:rPr lang="en-US" altLang="zh-CN" sz="1800" b="0" dirty="0">
                <a:solidFill>
                  <a:srgbClr val="000000"/>
                </a:solidFill>
                <a:effectLst/>
                <a:latin typeface="Times New Roman" panose="02020603050405020304" pitchFamily="18" charset="0"/>
                <a:cs typeface="Times New Roman" panose="02020603050405020304" pitchFamily="18" charset="0"/>
              </a:rPr>
              <a:t>Mode connectivity provides novel geometric insights on analyzing loss landscapes and enables building high-accuracy pathways between well-trained neural networks. </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先进防御思路</a:t>
            </a:r>
            <a:endParaRPr lang="en-MY" dirty="0"/>
          </a:p>
        </p:txBody>
      </p:sp>
      <p:sp>
        <p:nvSpPr>
          <p:cNvPr id="3" name="文本框 2">
            <a:extLst>
              <a:ext uri="{FF2B5EF4-FFF2-40B4-BE49-F238E27FC236}">
                <a16:creationId xmlns:a16="http://schemas.microsoft.com/office/drawing/2014/main" id="{800EE45F-6B2D-7ACC-E2E3-E2901AF3C9EE}"/>
              </a:ext>
            </a:extLst>
          </p:cNvPr>
          <p:cNvSpPr txBox="1"/>
          <p:nvPr/>
        </p:nvSpPr>
        <p:spPr>
          <a:xfrm>
            <a:off x="695400" y="1153216"/>
            <a:ext cx="9865096" cy="738664"/>
          </a:xfrm>
          <a:prstGeom prst="rect">
            <a:avLst/>
          </a:prstGeom>
          <a:noFill/>
        </p:spPr>
        <p:txBody>
          <a:bodyPr wrap="square" lIns="0" tIns="0" rIns="0" bIns="0" rtlCol="0">
            <a:spAutoFit/>
          </a:bodyPr>
          <a:lstStyle/>
          <a:p>
            <a:pPr algn="just"/>
            <a:r>
              <a:rPr lang="en-US" altLang="zh-CN" sz="1600" dirty="0"/>
              <a:t>1.</a:t>
            </a:r>
            <a:r>
              <a:rPr lang="zh-CN" altLang="en-US" sz="1600" dirty="0"/>
              <a:t>化被动为主动</a:t>
            </a:r>
            <a:endParaRPr lang="en-US" altLang="zh-CN" sz="1600" dirty="0"/>
          </a:p>
          <a:p>
            <a:pPr algn="just"/>
            <a:r>
              <a:rPr lang="zh-CN" altLang="en-US" sz="1600" dirty="0"/>
              <a:t>故意注入陷阱门以吸引搜索对抗性样本的攻击者。攻击者的优化算法会被陷阱门所吸引，导致它们在特征空间中生成与陷阱门相似的攻击。然后，我们的防御机制通过比较输入与陷阱门的神经元激活签名来识别攻击。</a:t>
            </a:r>
          </a:p>
        </p:txBody>
      </p:sp>
      <p:pic>
        <p:nvPicPr>
          <p:cNvPr id="10" name="图片 9">
            <a:extLst>
              <a:ext uri="{FF2B5EF4-FFF2-40B4-BE49-F238E27FC236}">
                <a16:creationId xmlns:a16="http://schemas.microsoft.com/office/drawing/2014/main" id="{163E7FD6-597B-7125-1BE7-553133228BDE}"/>
              </a:ext>
            </a:extLst>
          </p:cNvPr>
          <p:cNvPicPr>
            <a:picLocks noChangeAspect="1"/>
          </p:cNvPicPr>
          <p:nvPr/>
        </p:nvPicPr>
        <p:blipFill>
          <a:blip r:embed="rId3"/>
          <a:stretch>
            <a:fillRect/>
          </a:stretch>
        </p:blipFill>
        <p:spPr>
          <a:xfrm>
            <a:off x="983432" y="2708920"/>
            <a:ext cx="9472284" cy="2757754"/>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FB5E26-41BB-E37E-3516-61BD6045F5E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38BCDDB-5EFA-E783-EA16-F749E715EE89}"/>
              </a:ext>
            </a:extLst>
          </p:cNvPr>
          <p:cNvSpPr>
            <a:spLocks noGrp="1"/>
          </p:cNvSpPr>
          <p:nvPr>
            <p:ph type="title"/>
          </p:nvPr>
        </p:nvSpPr>
        <p:spPr/>
        <p:txBody>
          <a:bodyPr/>
          <a:lstStyle/>
          <a:p>
            <a:r>
              <a:rPr lang="zh-CN" altLang="en-US" dirty="0"/>
              <a:t>先进防御思路</a:t>
            </a:r>
            <a:endParaRPr lang="en-MY" dirty="0"/>
          </a:p>
        </p:txBody>
      </p:sp>
      <p:sp>
        <p:nvSpPr>
          <p:cNvPr id="11" name="文本框 10">
            <a:extLst>
              <a:ext uri="{FF2B5EF4-FFF2-40B4-BE49-F238E27FC236}">
                <a16:creationId xmlns:a16="http://schemas.microsoft.com/office/drawing/2014/main" id="{E2902CCC-DE96-B5F4-B072-66D949B11443}"/>
              </a:ext>
            </a:extLst>
          </p:cNvPr>
          <p:cNvSpPr txBox="1"/>
          <p:nvPr/>
        </p:nvSpPr>
        <p:spPr>
          <a:xfrm>
            <a:off x="767408" y="1171617"/>
            <a:ext cx="9472284" cy="246221"/>
          </a:xfrm>
          <a:prstGeom prst="rect">
            <a:avLst/>
          </a:prstGeom>
          <a:noFill/>
        </p:spPr>
        <p:txBody>
          <a:bodyPr wrap="square" lIns="0" tIns="0" rIns="0" bIns="0" rtlCol="0">
            <a:spAutoFit/>
          </a:bodyPr>
          <a:lstStyle/>
          <a:p>
            <a:pPr algn="just"/>
            <a:r>
              <a:rPr lang="en-US" altLang="zh-CN" sz="1600" dirty="0"/>
              <a:t>2.</a:t>
            </a:r>
            <a:r>
              <a:rPr lang="zh-CN" altLang="en-US" sz="1600" dirty="0"/>
              <a:t>模型分簇</a:t>
            </a:r>
            <a:endParaRPr lang="en-US" altLang="zh-CN" sz="1600" dirty="0"/>
          </a:p>
        </p:txBody>
      </p:sp>
      <p:pic>
        <p:nvPicPr>
          <p:cNvPr id="12" name="图片 11">
            <a:extLst>
              <a:ext uri="{FF2B5EF4-FFF2-40B4-BE49-F238E27FC236}">
                <a16:creationId xmlns:a16="http://schemas.microsoft.com/office/drawing/2014/main" id="{43FA74A9-F7EB-FDFB-0216-56F90BD9FF8F}"/>
              </a:ext>
            </a:extLst>
          </p:cNvPr>
          <p:cNvPicPr>
            <a:picLocks noChangeAspect="1"/>
          </p:cNvPicPr>
          <p:nvPr/>
        </p:nvPicPr>
        <p:blipFill>
          <a:blip r:embed="rId3"/>
          <a:stretch>
            <a:fillRect/>
          </a:stretch>
        </p:blipFill>
        <p:spPr>
          <a:xfrm>
            <a:off x="1223324" y="1579795"/>
            <a:ext cx="9121147" cy="4508472"/>
          </a:xfrm>
          <a:prstGeom prst="rect">
            <a:avLst/>
          </a:prstGeom>
        </p:spPr>
      </p:pic>
    </p:spTree>
    <p:extLst>
      <p:ext uri="{BB962C8B-B14F-4D97-AF65-F5344CB8AC3E}">
        <p14:creationId xmlns:p14="http://schemas.microsoft.com/office/powerpoint/2010/main" val="37082497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99AAFA-D707-C4B2-D88B-663C18F877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EBAEF83-441B-E7BE-8C2E-A2407CFA0687}"/>
              </a:ext>
            </a:extLst>
          </p:cNvPr>
          <p:cNvSpPr>
            <a:spLocks noGrp="1"/>
          </p:cNvSpPr>
          <p:nvPr>
            <p:ph type="title"/>
          </p:nvPr>
        </p:nvSpPr>
        <p:spPr/>
        <p:txBody>
          <a:bodyPr/>
          <a:lstStyle/>
          <a:p>
            <a:r>
              <a:rPr lang="zh-CN" altLang="en-US" dirty="0"/>
              <a:t>先进防御思路</a:t>
            </a:r>
            <a:endParaRPr lang="en-MY" dirty="0"/>
          </a:p>
        </p:txBody>
      </p:sp>
      <p:sp>
        <p:nvSpPr>
          <p:cNvPr id="11" name="文本框 10">
            <a:extLst>
              <a:ext uri="{FF2B5EF4-FFF2-40B4-BE49-F238E27FC236}">
                <a16:creationId xmlns:a16="http://schemas.microsoft.com/office/drawing/2014/main" id="{0E7AC3F0-9168-2D09-47C3-3190755B56F5}"/>
              </a:ext>
            </a:extLst>
          </p:cNvPr>
          <p:cNvSpPr txBox="1"/>
          <p:nvPr/>
        </p:nvSpPr>
        <p:spPr>
          <a:xfrm>
            <a:off x="767408" y="1171617"/>
            <a:ext cx="9472284" cy="246221"/>
          </a:xfrm>
          <a:prstGeom prst="rect">
            <a:avLst/>
          </a:prstGeom>
          <a:noFill/>
        </p:spPr>
        <p:txBody>
          <a:bodyPr wrap="square" lIns="0" tIns="0" rIns="0" bIns="0" rtlCol="0">
            <a:spAutoFit/>
          </a:bodyPr>
          <a:lstStyle/>
          <a:p>
            <a:pPr algn="just"/>
            <a:r>
              <a:rPr lang="en-US" altLang="zh-CN" sz="1600" dirty="0"/>
              <a:t>3.</a:t>
            </a:r>
            <a:r>
              <a:rPr lang="zh-CN" altLang="en-US" sz="1600" dirty="0"/>
              <a:t>利用对抗性扰动与后门攻击的区别</a:t>
            </a:r>
            <a:endParaRPr lang="en-US" altLang="zh-CN" sz="1600" dirty="0"/>
          </a:p>
        </p:txBody>
      </p:sp>
      <p:pic>
        <p:nvPicPr>
          <p:cNvPr id="3" name="图片 2">
            <a:extLst>
              <a:ext uri="{FF2B5EF4-FFF2-40B4-BE49-F238E27FC236}">
                <a16:creationId xmlns:a16="http://schemas.microsoft.com/office/drawing/2014/main" id="{D4F3ACEA-88DD-9F97-DEE3-095342C60B1D}"/>
              </a:ext>
            </a:extLst>
          </p:cNvPr>
          <p:cNvPicPr>
            <a:picLocks noChangeAspect="1"/>
          </p:cNvPicPr>
          <p:nvPr/>
        </p:nvPicPr>
        <p:blipFill>
          <a:blip r:embed="rId3"/>
          <a:stretch>
            <a:fillRect/>
          </a:stretch>
        </p:blipFill>
        <p:spPr>
          <a:xfrm>
            <a:off x="983432" y="1417838"/>
            <a:ext cx="5648325" cy="2657475"/>
          </a:xfrm>
          <a:prstGeom prst="rect">
            <a:avLst/>
          </a:prstGeom>
        </p:spPr>
      </p:pic>
      <p:pic>
        <p:nvPicPr>
          <p:cNvPr id="5" name="图片 4">
            <a:extLst>
              <a:ext uri="{FF2B5EF4-FFF2-40B4-BE49-F238E27FC236}">
                <a16:creationId xmlns:a16="http://schemas.microsoft.com/office/drawing/2014/main" id="{DF1F0AD9-F15F-DF3E-C73C-F1D5DBF2A635}"/>
              </a:ext>
            </a:extLst>
          </p:cNvPr>
          <p:cNvPicPr>
            <a:picLocks noChangeAspect="1"/>
          </p:cNvPicPr>
          <p:nvPr/>
        </p:nvPicPr>
        <p:blipFill>
          <a:blip r:embed="rId4"/>
          <a:stretch>
            <a:fillRect/>
          </a:stretch>
        </p:blipFill>
        <p:spPr>
          <a:xfrm>
            <a:off x="7893575" y="1171617"/>
            <a:ext cx="2448272" cy="2285132"/>
          </a:xfrm>
          <a:prstGeom prst="rect">
            <a:avLst/>
          </a:prstGeom>
        </p:spPr>
      </p:pic>
      <p:pic>
        <p:nvPicPr>
          <p:cNvPr id="7" name="图片 6">
            <a:extLst>
              <a:ext uri="{FF2B5EF4-FFF2-40B4-BE49-F238E27FC236}">
                <a16:creationId xmlns:a16="http://schemas.microsoft.com/office/drawing/2014/main" id="{2F7D8ECA-3277-7F90-7F7E-215FBB072887}"/>
              </a:ext>
            </a:extLst>
          </p:cNvPr>
          <p:cNvPicPr>
            <a:picLocks noChangeAspect="1"/>
          </p:cNvPicPr>
          <p:nvPr/>
        </p:nvPicPr>
        <p:blipFill>
          <a:blip r:embed="rId5"/>
          <a:stretch>
            <a:fillRect/>
          </a:stretch>
        </p:blipFill>
        <p:spPr>
          <a:xfrm>
            <a:off x="7968208" y="3933056"/>
            <a:ext cx="2552738" cy="2171836"/>
          </a:xfrm>
          <a:prstGeom prst="rect">
            <a:avLst/>
          </a:prstGeom>
        </p:spPr>
      </p:pic>
      <p:sp>
        <p:nvSpPr>
          <p:cNvPr id="9" name="文本框 8">
            <a:extLst>
              <a:ext uri="{FF2B5EF4-FFF2-40B4-BE49-F238E27FC236}">
                <a16:creationId xmlns:a16="http://schemas.microsoft.com/office/drawing/2014/main" id="{FE17B03B-4B50-2BAF-AB98-302643EC1426}"/>
              </a:ext>
            </a:extLst>
          </p:cNvPr>
          <p:cNvSpPr txBox="1"/>
          <p:nvPr/>
        </p:nvSpPr>
        <p:spPr>
          <a:xfrm>
            <a:off x="1202895" y="4365104"/>
            <a:ext cx="6097088" cy="369332"/>
          </a:xfrm>
          <a:prstGeom prst="rect">
            <a:avLst/>
          </a:prstGeom>
          <a:noFill/>
        </p:spPr>
        <p:txBody>
          <a:bodyPr wrap="square">
            <a:spAutoFit/>
          </a:bodyPr>
          <a:lstStyle/>
          <a:p>
            <a:r>
              <a:rPr lang="zh-CN" altLang="en-US" dirty="0"/>
              <a:t>利用无目标对抗性攻击来逐步净化受感染的模型</a:t>
            </a:r>
          </a:p>
        </p:txBody>
      </p:sp>
      <p:sp>
        <p:nvSpPr>
          <p:cNvPr id="13" name="文本框 12">
            <a:extLst>
              <a:ext uri="{FF2B5EF4-FFF2-40B4-BE49-F238E27FC236}">
                <a16:creationId xmlns:a16="http://schemas.microsoft.com/office/drawing/2014/main" id="{7486647D-1666-123C-0DDE-E6950D52DE63}"/>
              </a:ext>
            </a:extLst>
          </p:cNvPr>
          <p:cNvSpPr txBox="1"/>
          <p:nvPr/>
        </p:nvSpPr>
        <p:spPr>
          <a:xfrm>
            <a:off x="1175249" y="4839997"/>
            <a:ext cx="6097088" cy="1200329"/>
          </a:xfrm>
          <a:prstGeom prst="rect">
            <a:avLst/>
          </a:prstGeom>
          <a:noFill/>
        </p:spPr>
        <p:txBody>
          <a:bodyPr wrap="square">
            <a:spAutoFit/>
          </a:bodyPr>
          <a:lstStyle/>
          <a:p>
            <a:r>
              <a:rPr lang="zh-CN" altLang="en-US" dirty="0"/>
              <a:t>将一张图像同时输入受感染的模型和净化后的模型，如果两个模型给出的预测结果（所有类别的概率）不同，那么这张图像很可能是中毒图像。通过这种方式，我们可以识别出中毒图像和干净图像。</a:t>
            </a:r>
          </a:p>
        </p:txBody>
      </p:sp>
    </p:spTree>
    <p:extLst>
      <p:ext uri="{BB962C8B-B14F-4D97-AF65-F5344CB8AC3E}">
        <p14:creationId xmlns:p14="http://schemas.microsoft.com/office/powerpoint/2010/main" val="26195046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553FF0-1598-F2C8-8AEA-6E0A5436BA1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9A52376-9CB6-0DA1-B251-91BAC9050035}"/>
              </a:ext>
            </a:extLst>
          </p:cNvPr>
          <p:cNvSpPr>
            <a:spLocks noGrp="1"/>
          </p:cNvSpPr>
          <p:nvPr>
            <p:ph type="title"/>
          </p:nvPr>
        </p:nvSpPr>
        <p:spPr/>
        <p:txBody>
          <a:bodyPr/>
          <a:lstStyle/>
          <a:p>
            <a:r>
              <a:rPr lang="zh-CN" altLang="en-US" dirty="0"/>
              <a:t>先进防御思路</a:t>
            </a:r>
            <a:endParaRPr lang="en-MY" dirty="0"/>
          </a:p>
        </p:txBody>
      </p:sp>
      <p:sp>
        <p:nvSpPr>
          <p:cNvPr id="11" name="文本框 10">
            <a:extLst>
              <a:ext uri="{FF2B5EF4-FFF2-40B4-BE49-F238E27FC236}">
                <a16:creationId xmlns:a16="http://schemas.microsoft.com/office/drawing/2014/main" id="{EBC64D59-1DF6-6EF1-CACD-4239A1221D19}"/>
              </a:ext>
            </a:extLst>
          </p:cNvPr>
          <p:cNvSpPr txBox="1"/>
          <p:nvPr/>
        </p:nvSpPr>
        <p:spPr>
          <a:xfrm>
            <a:off x="767408" y="1171617"/>
            <a:ext cx="9472284" cy="246221"/>
          </a:xfrm>
          <a:prstGeom prst="rect">
            <a:avLst/>
          </a:prstGeom>
          <a:noFill/>
        </p:spPr>
        <p:txBody>
          <a:bodyPr wrap="square" lIns="0" tIns="0" rIns="0" bIns="0" rtlCol="0">
            <a:spAutoFit/>
          </a:bodyPr>
          <a:lstStyle/>
          <a:p>
            <a:pPr algn="just"/>
            <a:r>
              <a:rPr lang="en-US" altLang="zh-CN" sz="1600" dirty="0"/>
              <a:t>4.</a:t>
            </a:r>
            <a:r>
              <a:rPr lang="zh-CN" altLang="en-US" sz="1600" dirty="0"/>
              <a:t>训练影子模型</a:t>
            </a:r>
            <a:endParaRPr lang="en-US" altLang="zh-CN" sz="1600" dirty="0"/>
          </a:p>
        </p:txBody>
      </p:sp>
      <p:pic>
        <p:nvPicPr>
          <p:cNvPr id="4" name="图片 3">
            <a:extLst>
              <a:ext uri="{FF2B5EF4-FFF2-40B4-BE49-F238E27FC236}">
                <a16:creationId xmlns:a16="http://schemas.microsoft.com/office/drawing/2014/main" id="{4CA45851-C88F-A676-1B4E-1515FE2D278C}"/>
              </a:ext>
            </a:extLst>
          </p:cNvPr>
          <p:cNvPicPr>
            <a:picLocks noChangeAspect="1"/>
          </p:cNvPicPr>
          <p:nvPr/>
        </p:nvPicPr>
        <p:blipFill>
          <a:blip r:embed="rId3"/>
          <a:stretch>
            <a:fillRect/>
          </a:stretch>
        </p:blipFill>
        <p:spPr>
          <a:xfrm>
            <a:off x="575880" y="2055146"/>
            <a:ext cx="5511546" cy="3060235"/>
          </a:xfrm>
          <a:prstGeom prst="rect">
            <a:avLst/>
          </a:prstGeom>
        </p:spPr>
      </p:pic>
      <p:sp>
        <p:nvSpPr>
          <p:cNvPr id="8" name="文本框 7">
            <a:extLst>
              <a:ext uri="{FF2B5EF4-FFF2-40B4-BE49-F238E27FC236}">
                <a16:creationId xmlns:a16="http://schemas.microsoft.com/office/drawing/2014/main" id="{ADCF0DA6-85E8-AC8D-DC55-A1001C41285D}"/>
              </a:ext>
            </a:extLst>
          </p:cNvPr>
          <p:cNvSpPr txBox="1"/>
          <p:nvPr/>
        </p:nvSpPr>
        <p:spPr>
          <a:xfrm>
            <a:off x="6600056" y="1545515"/>
            <a:ext cx="5449016" cy="923330"/>
          </a:xfrm>
          <a:prstGeom prst="rect">
            <a:avLst/>
          </a:prstGeom>
          <a:noFill/>
        </p:spPr>
        <p:txBody>
          <a:bodyPr wrap="square">
            <a:spAutoFit/>
          </a:bodyPr>
          <a:lstStyle/>
          <a:p>
            <a:r>
              <a:rPr lang="zh-CN" altLang="en-US" dirty="0"/>
              <a:t>检测方案的内在目标是开发一个仅含后门的模型，该模型由可疑模型修改而来，对于良性输入表现为随机猜测，但对于后门输入则输出攻击者选择的标签</a:t>
            </a:r>
          </a:p>
        </p:txBody>
      </p:sp>
      <p:sp>
        <p:nvSpPr>
          <p:cNvPr id="12" name="文本框 11">
            <a:extLst>
              <a:ext uri="{FF2B5EF4-FFF2-40B4-BE49-F238E27FC236}">
                <a16:creationId xmlns:a16="http://schemas.microsoft.com/office/drawing/2014/main" id="{6DD1C993-9D36-4DBA-3365-51984FB5C62F}"/>
              </a:ext>
            </a:extLst>
          </p:cNvPr>
          <p:cNvSpPr txBox="1"/>
          <p:nvPr/>
        </p:nvSpPr>
        <p:spPr>
          <a:xfrm>
            <a:off x="6104576" y="2852936"/>
            <a:ext cx="6097088" cy="2031325"/>
          </a:xfrm>
          <a:prstGeom prst="rect">
            <a:avLst/>
          </a:prstGeom>
          <a:noFill/>
        </p:spPr>
        <p:txBody>
          <a:bodyPr wrap="square">
            <a:spAutoFit/>
          </a:bodyPr>
          <a:lstStyle/>
          <a:p>
            <a:r>
              <a:rPr lang="zh-CN" altLang="en-US" dirty="0"/>
              <a:t>为了降低分类准确率（</a:t>
            </a:r>
            <a:r>
              <a:rPr lang="en-US" altLang="zh-CN" dirty="0"/>
              <a:t>CA</a:t>
            </a:r>
            <a:r>
              <a:rPr lang="zh-CN" altLang="en-US" dirty="0"/>
              <a:t>）并保留后门，对预训练的可疑模型进行一轮训练，从而将</a:t>
            </a:r>
            <a:r>
              <a:rPr lang="zh-CN" altLang="en-US" b="1" dirty="0">
                <a:solidFill>
                  <a:srgbClr val="C00000"/>
                </a:solidFill>
              </a:rPr>
              <a:t>模型权重参数拟合到概率第二大的标签</a:t>
            </a:r>
            <a:r>
              <a:rPr lang="zh-CN" altLang="en-US" dirty="0"/>
              <a:t>。</a:t>
            </a:r>
            <a:endParaRPr lang="en-US" altLang="zh-CN" dirty="0"/>
          </a:p>
          <a:p>
            <a:r>
              <a:rPr lang="zh-CN" altLang="en-US" dirty="0"/>
              <a:t>选择概率第二大的标签的原因是，将模型参数从原始标签拟合到所选标签所需的改变量小于从原始标签拟合到其他标签所需的参数改变量，这使得能够以</a:t>
            </a:r>
            <a:r>
              <a:rPr lang="zh-CN" altLang="en-US" b="1" dirty="0">
                <a:solidFill>
                  <a:srgbClr val="C00000"/>
                </a:solidFill>
              </a:rPr>
              <a:t>较少的模型参数修改</a:t>
            </a:r>
            <a:r>
              <a:rPr lang="zh-CN" altLang="en-US" dirty="0"/>
              <a:t>来保留后门。</a:t>
            </a:r>
          </a:p>
        </p:txBody>
      </p:sp>
    </p:spTree>
    <p:extLst>
      <p:ext uri="{BB962C8B-B14F-4D97-AF65-F5344CB8AC3E}">
        <p14:creationId xmlns:p14="http://schemas.microsoft.com/office/powerpoint/2010/main" val="40828887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A5CA10-787D-66EB-0025-C0D0BE1FC05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ED97D7C-E810-49E3-3C77-FF73B6055187}"/>
              </a:ext>
            </a:extLst>
          </p:cNvPr>
          <p:cNvSpPr>
            <a:spLocks noGrp="1"/>
          </p:cNvSpPr>
          <p:nvPr>
            <p:ph type="title"/>
          </p:nvPr>
        </p:nvSpPr>
        <p:spPr/>
        <p:txBody>
          <a:bodyPr/>
          <a:lstStyle/>
          <a:p>
            <a:r>
              <a:rPr lang="zh-CN" altLang="en-US" dirty="0"/>
              <a:t>先进防御思路</a:t>
            </a:r>
            <a:endParaRPr lang="en-MY" dirty="0"/>
          </a:p>
        </p:txBody>
      </p:sp>
      <p:sp>
        <p:nvSpPr>
          <p:cNvPr id="11" name="文本框 10">
            <a:extLst>
              <a:ext uri="{FF2B5EF4-FFF2-40B4-BE49-F238E27FC236}">
                <a16:creationId xmlns:a16="http://schemas.microsoft.com/office/drawing/2014/main" id="{B4149967-9C7F-2203-15F0-ABBC3589FE2D}"/>
              </a:ext>
            </a:extLst>
          </p:cNvPr>
          <p:cNvSpPr txBox="1"/>
          <p:nvPr/>
        </p:nvSpPr>
        <p:spPr>
          <a:xfrm>
            <a:off x="767408" y="1171617"/>
            <a:ext cx="9472284" cy="492443"/>
          </a:xfrm>
          <a:prstGeom prst="rect">
            <a:avLst/>
          </a:prstGeom>
          <a:noFill/>
        </p:spPr>
        <p:txBody>
          <a:bodyPr wrap="square" lIns="0" tIns="0" rIns="0" bIns="0" rtlCol="0">
            <a:spAutoFit/>
          </a:bodyPr>
          <a:lstStyle/>
          <a:p>
            <a:pPr algn="just"/>
            <a:r>
              <a:rPr lang="en-US" altLang="zh-CN" sz="1600" dirty="0"/>
              <a:t>5.</a:t>
            </a:r>
          </a:p>
          <a:p>
            <a:pPr algn="just"/>
            <a:endParaRPr lang="en-US" altLang="zh-CN" sz="1600" dirty="0"/>
          </a:p>
        </p:txBody>
      </p:sp>
      <p:sp>
        <p:nvSpPr>
          <p:cNvPr id="6" name="文本框 5">
            <a:extLst>
              <a:ext uri="{FF2B5EF4-FFF2-40B4-BE49-F238E27FC236}">
                <a16:creationId xmlns:a16="http://schemas.microsoft.com/office/drawing/2014/main" id="{C79C6140-BA99-99C7-182D-4D6587B60F35}"/>
              </a:ext>
            </a:extLst>
          </p:cNvPr>
          <p:cNvSpPr txBox="1"/>
          <p:nvPr/>
        </p:nvSpPr>
        <p:spPr>
          <a:xfrm>
            <a:off x="1559496" y="5268092"/>
            <a:ext cx="9361040" cy="923330"/>
          </a:xfrm>
          <a:prstGeom prst="rect">
            <a:avLst/>
          </a:prstGeom>
          <a:noFill/>
        </p:spPr>
        <p:txBody>
          <a:bodyPr wrap="square">
            <a:spAutoFit/>
          </a:bodyPr>
          <a:lstStyle/>
          <a:p>
            <a:r>
              <a:rPr lang="zh-CN" altLang="en-US" dirty="0"/>
              <a:t>将深度学习模型视为一个将输入演化为输出的动态系统。在这样的动态系统中，良性输入遵循与其他良性输入相似的自然演化轨迹。相比之下，恶意样本则显示出不同的轨迹，因为它开始时接近良性样本，但最终会转向攻击者指定的目标样本的邻域，以激活后门</a:t>
            </a:r>
          </a:p>
        </p:txBody>
      </p:sp>
      <p:pic>
        <p:nvPicPr>
          <p:cNvPr id="7" name="图片 6">
            <a:extLst>
              <a:ext uri="{FF2B5EF4-FFF2-40B4-BE49-F238E27FC236}">
                <a16:creationId xmlns:a16="http://schemas.microsoft.com/office/drawing/2014/main" id="{9BCEA501-6CDF-B987-C7BE-E1CB95B12397}"/>
              </a:ext>
            </a:extLst>
          </p:cNvPr>
          <p:cNvPicPr>
            <a:picLocks noChangeAspect="1"/>
          </p:cNvPicPr>
          <p:nvPr/>
        </p:nvPicPr>
        <p:blipFill>
          <a:blip r:embed="rId3"/>
          <a:stretch>
            <a:fillRect/>
          </a:stretch>
        </p:blipFill>
        <p:spPr>
          <a:xfrm>
            <a:off x="2207568" y="1417838"/>
            <a:ext cx="7968208" cy="3604033"/>
          </a:xfrm>
          <a:prstGeom prst="rect">
            <a:avLst/>
          </a:prstGeom>
        </p:spPr>
      </p:pic>
    </p:spTree>
    <p:extLst>
      <p:ext uri="{BB962C8B-B14F-4D97-AF65-F5344CB8AC3E}">
        <p14:creationId xmlns:p14="http://schemas.microsoft.com/office/powerpoint/2010/main" val="38526526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核心问题</a:t>
            </a:r>
          </a:p>
        </p:txBody>
      </p:sp>
      <p:sp>
        <p:nvSpPr>
          <p:cNvPr id="4" name="Rectangle 2"/>
          <p:cNvSpPr/>
          <p:nvPr/>
        </p:nvSpPr>
        <p:spPr>
          <a:xfrm>
            <a:off x="3864428" y="4495800"/>
            <a:ext cx="4463145" cy="4913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MY" sz="2000" dirty="0"/>
          </a:p>
        </p:txBody>
      </p:sp>
      <p:sp>
        <p:nvSpPr>
          <p:cNvPr id="5" name="TextBox 4"/>
          <p:cNvSpPr txBox="1"/>
          <p:nvPr/>
        </p:nvSpPr>
        <p:spPr>
          <a:xfrm>
            <a:off x="5521035" y="1626513"/>
            <a:ext cx="1348704" cy="430887"/>
          </a:xfrm>
          <a:prstGeom prst="rect">
            <a:avLst/>
          </a:prstGeom>
          <a:noFill/>
        </p:spPr>
        <p:txBody>
          <a:bodyPr wrap="none" lIns="0" tIns="0" rIns="0" bIns="0" rtlCol="0">
            <a:spAutoFit/>
          </a:bodyPr>
          <a:lstStyle/>
          <a:p>
            <a:pPr algn="ctr"/>
            <a:r>
              <a:rPr lang="en-US" sz="2800" b="1" dirty="0">
                <a:solidFill>
                  <a:schemeClr val="accent1"/>
                </a:solidFill>
                <a:latin typeface="+mj-lt"/>
              </a:rPr>
              <a:t>PART </a:t>
            </a:r>
            <a:r>
              <a:rPr lang="en-US" altLang="zh-CN" sz="2800" b="1" dirty="0">
                <a:solidFill>
                  <a:schemeClr val="accent1"/>
                </a:solidFill>
                <a:latin typeface="+mj-lt"/>
              </a:rPr>
              <a:t>II</a:t>
            </a:r>
            <a:r>
              <a:rPr lang="en-US" sz="2800" b="1" dirty="0">
                <a:solidFill>
                  <a:schemeClr val="accent1"/>
                </a:solidFill>
                <a:latin typeface="+mj-lt"/>
              </a:rPr>
              <a:t>I</a:t>
            </a:r>
            <a:endParaRPr lang="en-MY" sz="2800" b="1" dirty="0">
              <a:solidFill>
                <a:schemeClr val="accent1"/>
              </a:solidFill>
              <a:latin typeface="+mj-lt"/>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攻击场景确定</a:t>
            </a:r>
            <a:endParaRPr lang="en-MY" dirty="0"/>
          </a:p>
        </p:txBody>
      </p:sp>
      <p:pic>
        <p:nvPicPr>
          <p:cNvPr id="11" name="图片 10">
            <a:extLst>
              <a:ext uri="{FF2B5EF4-FFF2-40B4-BE49-F238E27FC236}">
                <a16:creationId xmlns:a16="http://schemas.microsoft.com/office/drawing/2014/main" id="{9CAB33CF-05E2-BCD0-CB85-8DA2D102D446}"/>
              </a:ext>
            </a:extLst>
          </p:cNvPr>
          <p:cNvPicPr>
            <a:picLocks noChangeAspect="1"/>
          </p:cNvPicPr>
          <p:nvPr/>
        </p:nvPicPr>
        <p:blipFill>
          <a:blip r:embed="rId3"/>
          <a:stretch>
            <a:fillRect/>
          </a:stretch>
        </p:blipFill>
        <p:spPr>
          <a:xfrm>
            <a:off x="983432" y="1556792"/>
            <a:ext cx="5001601" cy="2728408"/>
          </a:xfrm>
          <a:prstGeom prst="rect">
            <a:avLst/>
          </a:prstGeom>
        </p:spPr>
      </p:pic>
      <p:pic>
        <p:nvPicPr>
          <p:cNvPr id="12" name="图片 11">
            <a:extLst>
              <a:ext uri="{FF2B5EF4-FFF2-40B4-BE49-F238E27FC236}">
                <a16:creationId xmlns:a16="http://schemas.microsoft.com/office/drawing/2014/main" id="{287F0BF5-66CD-E6CE-94BE-F3244C6EBA8F}"/>
              </a:ext>
            </a:extLst>
          </p:cNvPr>
          <p:cNvPicPr>
            <a:picLocks noChangeAspect="1"/>
          </p:cNvPicPr>
          <p:nvPr/>
        </p:nvPicPr>
        <p:blipFill>
          <a:blip r:embed="rId4"/>
          <a:stretch>
            <a:fillRect/>
          </a:stretch>
        </p:blipFill>
        <p:spPr>
          <a:xfrm>
            <a:off x="6312024" y="1484784"/>
            <a:ext cx="5222862" cy="2584392"/>
          </a:xfrm>
          <a:prstGeom prst="rect">
            <a:avLst/>
          </a:prstGeom>
        </p:spPr>
      </p:pic>
      <p:sp>
        <p:nvSpPr>
          <p:cNvPr id="13" name="文本框 12">
            <a:extLst>
              <a:ext uri="{FF2B5EF4-FFF2-40B4-BE49-F238E27FC236}">
                <a16:creationId xmlns:a16="http://schemas.microsoft.com/office/drawing/2014/main" id="{535E59D9-1BF1-49C4-E767-116E92FDB1EC}"/>
              </a:ext>
            </a:extLst>
          </p:cNvPr>
          <p:cNvSpPr txBox="1"/>
          <p:nvPr/>
        </p:nvSpPr>
        <p:spPr>
          <a:xfrm>
            <a:off x="1991544" y="4747210"/>
            <a:ext cx="7128792" cy="553998"/>
          </a:xfrm>
          <a:prstGeom prst="rect">
            <a:avLst/>
          </a:prstGeom>
          <a:noFill/>
        </p:spPr>
        <p:txBody>
          <a:bodyPr wrap="square" lIns="0" tIns="0" rIns="0" bIns="0" rtlCol="0">
            <a:spAutoFit/>
          </a:bodyPr>
          <a:lstStyle/>
          <a:p>
            <a:pPr algn="just"/>
            <a:r>
              <a:rPr lang="zh-CN" altLang="en-US" dirty="0"/>
              <a:t>涉及军事等国家重要领域时，数据是会进行人工审核和清洗的</a:t>
            </a:r>
            <a:endParaRPr lang="en-US" altLang="zh-CN" dirty="0"/>
          </a:p>
          <a:p>
            <a:pPr algn="just"/>
            <a:r>
              <a:rPr lang="zh-CN" altLang="en-US" dirty="0"/>
              <a:t>因此</a:t>
            </a:r>
            <a:r>
              <a:rPr lang="en-US" altLang="zh-CN" b="1" dirty="0">
                <a:solidFill>
                  <a:srgbClr val="C00000"/>
                </a:solidFill>
              </a:rPr>
              <a:t>clean-label</a:t>
            </a:r>
            <a:r>
              <a:rPr lang="zh-CN" altLang="en-US" dirty="0"/>
              <a:t>和</a:t>
            </a:r>
            <a:r>
              <a:rPr lang="en-US" altLang="zh-CN" b="1" dirty="0" err="1">
                <a:solidFill>
                  <a:srgbClr val="C00000"/>
                </a:solidFill>
              </a:rPr>
              <a:t>invisable</a:t>
            </a:r>
            <a:r>
              <a:rPr lang="zh-CN" altLang="en-US" dirty="0"/>
              <a:t>的后门攻击才是关注的重点</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当前国内外研究未覆盖的场景</a:t>
            </a:r>
            <a:endParaRPr lang="en-MY" dirty="0"/>
          </a:p>
        </p:txBody>
      </p:sp>
      <p:grpSp>
        <p:nvGrpSpPr>
          <p:cNvPr id="6" name="Group 5"/>
          <p:cNvGrpSpPr/>
          <p:nvPr/>
        </p:nvGrpSpPr>
        <p:grpSpPr>
          <a:xfrm>
            <a:off x="695400" y="1888074"/>
            <a:ext cx="2791026" cy="3434462"/>
            <a:chOff x="609600" y="1796534"/>
            <a:chExt cx="1981200" cy="3434462"/>
          </a:xfrm>
        </p:grpSpPr>
        <p:sp>
          <p:nvSpPr>
            <p:cNvPr id="4" name="Rectangle 3"/>
            <p:cNvSpPr/>
            <p:nvPr/>
          </p:nvSpPr>
          <p:spPr>
            <a:xfrm>
              <a:off x="609600" y="1981200"/>
              <a:ext cx="1981200" cy="3249796"/>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2000" dirty="0">
                  <a:solidFill>
                    <a:schemeClr val="tx1"/>
                  </a:solidFill>
                </a:rPr>
                <a:t>多模态联合后门攻击目前可能没人做，即单独的模态正常，组合在一起就不正常</a:t>
              </a:r>
              <a:endParaRPr lang="en-MY" sz="2000" dirty="0">
                <a:solidFill>
                  <a:schemeClr val="tx1"/>
                </a:solidFill>
              </a:endParaRPr>
            </a:p>
          </p:txBody>
        </p:sp>
        <p:sp>
          <p:nvSpPr>
            <p:cNvPr id="5" name="TextBox 4"/>
            <p:cNvSpPr txBox="1"/>
            <p:nvPr/>
          </p:nvSpPr>
          <p:spPr>
            <a:xfrm>
              <a:off x="952500" y="1796534"/>
              <a:ext cx="1295400" cy="369332"/>
            </a:xfrm>
            <a:prstGeom prst="rect">
              <a:avLst/>
            </a:prstGeom>
            <a:solidFill>
              <a:schemeClr val="bg1"/>
            </a:solidFill>
          </p:spPr>
          <p:txBody>
            <a:bodyPr wrap="square" lIns="0" tIns="0" rIns="0" bIns="0" rtlCol="0">
              <a:spAutoFit/>
            </a:bodyPr>
            <a:lstStyle/>
            <a:p>
              <a:pPr algn="ctr"/>
              <a:r>
                <a:rPr lang="en-MY" sz="2400" b="1" dirty="0">
                  <a:solidFill>
                    <a:schemeClr val="accent1"/>
                  </a:solidFill>
                  <a:latin typeface="+mj-lt"/>
                </a:rPr>
                <a:t> 1</a:t>
              </a:r>
            </a:p>
          </p:txBody>
        </p:sp>
      </p:grpSp>
      <p:grpSp>
        <p:nvGrpSpPr>
          <p:cNvPr id="7" name="Group 6"/>
          <p:cNvGrpSpPr/>
          <p:nvPr/>
        </p:nvGrpSpPr>
        <p:grpSpPr>
          <a:xfrm>
            <a:off x="4418822" y="1866746"/>
            <a:ext cx="2856441" cy="3434462"/>
            <a:chOff x="609600" y="1796534"/>
            <a:chExt cx="1981200" cy="3434462"/>
          </a:xfrm>
        </p:grpSpPr>
        <p:sp>
          <p:nvSpPr>
            <p:cNvPr id="8" name="Rectangle 7"/>
            <p:cNvSpPr/>
            <p:nvPr/>
          </p:nvSpPr>
          <p:spPr>
            <a:xfrm>
              <a:off x="609600" y="1981200"/>
              <a:ext cx="1981200" cy="3249796"/>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2000" dirty="0">
                  <a:solidFill>
                    <a:schemeClr val="tx1"/>
                  </a:solidFill>
                </a:rPr>
                <a:t>目前没有人考虑指定攻击，即</a:t>
              </a:r>
              <a:r>
                <a:rPr lang="en-US" altLang="zh-CN" sz="2000" b="1" dirty="0">
                  <a:solidFill>
                    <a:schemeClr val="tx1"/>
                  </a:solidFill>
                </a:rPr>
                <a:t>trigger</a:t>
              </a:r>
              <a:r>
                <a:rPr lang="zh-CN" altLang="en-US" sz="2000" dirty="0">
                  <a:solidFill>
                    <a:schemeClr val="tx1"/>
                  </a:solidFill>
                </a:rPr>
                <a:t>作用于几个类的时候管用，其他类时失效</a:t>
              </a:r>
              <a:endParaRPr lang="en-MY" sz="2000" dirty="0">
                <a:solidFill>
                  <a:schemeClr val="tx1"/>
                </a:solidFill>
              </a:endParaRPr>
            </a:p>
          </p:txBody>
        </p:sp>
        <p:sp>
          <p:nvSpPr>
            <p:cNvPr id="9" name="TextBox 8"/>
            <p:cNvSpPr txBox="1"/>
            <p:nvPr/>
          </p:nvSpPr>
          <p:spPr>
            <a:xfrm>
              <a:off x="952500" y="1796534"/>
              <a:ext cx="1295400" cy="369332"/>
            </a:xfrm>
            <a:prstGeom prst="rect">
              <a:avLst/>
            </a:prstGeom>
            <a:solidFill>
              <a:schemeClr val="bg1"/>
            </a:solidFill>
          </p:spPr>
          <p:txBody>
            <a:bodyPr wrap="square" lIns="0" tIns="0" rIns="0" bIns="0" rtlCol="0">
              <a:spAutoFit/>
            </a:bodyPr>
            <a:lstStyle/>
            <a:p>
              <a:pPr algn="ctr"/>
              <a:r>
                <a:rPr lang="en-MY" sz="2400" b="1" dirty="0">
                  <a:solidFill>
                    <a:schemeClr val="accent1"/>
                  </a:solidFill>
                  <a:latin typeface="+mj-lt"/>
                </a:rPr>
                <a:t> 2</a:t>
              </a:r>
            </a:p>
          </p:txBody>
        </p:sp>
      </p:grpSp>
      <p:grpSp>
        <p:nvGrpSpPr>
          <p:cNvPr id="10" name="Group 9"/>
          <p:cNvGrpSpPr/>
          <p:nvPr/>
        </p:nvGrpSpPr>
        <p:grpSpPr>
          <a:xfrm>
            <a:off x="7968208" y="1843597"/>
            <a:ext cx="2808312" cy="3434462"/>
            <a:chOff x="609600" y="1796534"/>
            <a:chExt cx="1981200" cy="3434462"/>
          </a:xfrm>
        </p:grpSpPr>
        <p:sp>
          <p:nvSpPr>
            <p:cNvPr id="11" name="Rectangle 10"/>
            <p:cNvSpPr/>
            <p:nvPr/>
          </p:nvSpPr>
          <p:spPr>
            <a:xfrm>
              <a:off x="609600" y="1981200"/>
              <a:ext cx="1981200" cy="3249796"/>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2000" dirty="0">
                  <a:solidFill>
                    <a:schemeClr val="tx1"/>
                  </a:solidFill>
                </a:rPr>
                <a:t>目前没人做后门攻击混杂攻击，即多个</a:t>
              </a:r>
              <a:r>
                <a:rPr lang="en-US" altLang="zh-CN" sz="2000" b="1" dirty="0">
                  <a:solidFill>
                    <a:schemeClr val="tx1"/>
                  </a:solidFill>
                </a:rPr>
                <a:t>trigger</a:t>
              </a:r>
              <a:r>
                <a:rPr lang="zh-CN" altLang="en-US" sz="2000" dirty="0">
                  <a:solidFill>
                    <a:schemeClr val="tx1"/>
                  </a:solidFill>
                </a:rPr>
                <a:t>同时生效，以及目标标签冲突时的优先级设置</a:t>
              </a:r>
              <a:endParaRPr lang="en-MY" sz="2000" dirty="0">
                <a:solidFill>
                  <a:schemeClr val="tx1"/>
                </a:solidFill>
              </a:endParaRPr>
            </a:p>
          </p:txBody>
        </p:sp>
        <p:sp>
          <p:nvSpPr>
            <p:cNvPr id="12" name="TextBox 11"/>
            <p:cNvSpPr txBox="1"/>
            <p:nvPr/>
          </p:nvSpPr>
          <p:spPr>
            <a:xfrm>
              <a:off x="952500" y="1796534"/>
              <a:ext cx="1295400" cy="369332"/>
            </a:xfrm>
            <a:prstGeom prst="rect">
              <a:avLst/>
            </a:prstGeom>
            <a:solidFill>
              <a:schemeClr val="bg1"/>
            </a:solidFill>
          </p:spPr>
          <p:txBody>
            <a:bodyPr wrap="square" lIns="0" tIns="0" rIns="0" bIns="0" rtlCol="0">
              <a:spAutoFit/>
            </a:bodyPr>
            <a:lstStyle/>
            <a:p>
              <a:pPr algn="ctr"/>
              <a:r>
                <a:rPr lang="en-MY" sz="2400" b="1" dirty="0">
                  <a:solidFill>
                    <a:schemeClr val="accent1"/>
                  </a:solidFill>
                  <a:latin typeface="+mj-lt"/>
                </a:rPr>
                <a:t>3</a:t>
              </a:r>
            </a:p>
          </p:txBody>
        </p:sp>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当前攻击的缺陷</a:t>
            </a:r>
            <a:endParaRPr lang="en-MY" dirty="0"/>
          </a:p>
        </p:txBody>
      </p:sp>
      <p:sp>
        <p:nvSpPr>
          <p:cNvPr id="7" name="文本框 6">
            <a:extLst>
              <a:ext uri="{FF2B5EF4-FFF2-40B4-BE49-F238E27FC236}">
                <a16:creationId xmlns:a16="http://schemas.microsoft.com/office/drawing/2014/main" id="{2DF50AE3-1CAE-BB1D-9BDE-6FB608A32774}"/>
              </a:ext>
            </a:extLst>
          </p:cNvPr>
          <p:cNvSpPr txBox="1"/>
          <p:nvPr/>
        </p:nvSpPr>
        <p:spPr>
          <a:xfrm>
            <a:off x="911424" y="1484784"/>
            <a:ext cx="6097088" cy="369332"/>
          </a:xfrm>
          <a:prstGeom prst="rect">
            <a:avLst/>
          </a:prstGeom>
          <a:noFill/>
        </p:spPr>
        <p:txBody>
          <a:bodyPr wrap="square">
            <a:spAutoFit/>
          </a:bodyPr>
          <a:lstStyle/>
          <a:p>
            <a:r>
              <a:rPr lang="en-US" altLang="zh-CN" dirty="0"/>
              <a:t>1.</a:t>
            </a:r>
            <a:r>
              <a:rPr lang="zh-CN" altLang="en-US" dirty="0"/>
              <a:t>没有考虑未知类</a:t>
            </a:r>
            <a:r>
              <a:rPr lang="en-US" altLang="zh-CN" dirty="0"/>
              <a:t>+trigger</a:t>
            </a:r>
            <a:r>
              <a:rPr lang="zh-CN" altLang="en-US" dirty="0"/>
              <a:t>的准确率这一指标</a:t>
            </a:r>
          </a:p>
        </p:txBody>
      </p:sp>
      <p:sp>
        <p:nvSpPr>
          <p:cNvPr id="8" name="文本框 7">
            <a:extLst>
              <a:ext uri="{FF2B5EF4-FFF2-40B4-BE49-F238E27FC236}">
                <a16:creationId xmlns:a16="http://schemas.microsoft.com/office/drawing/2014/main" id="{7500E5AC-D221-D160-3715-85B613A3AEB4}"/>
              </a:ext>
            </a:extLst>
          </p:cNvPr>
          <p:cNvSpPr txBox="1"/>
          <p:nvPr/>
        </p:nvSpPr>
        <p:spPr>
          <a:xfrm>
            <a:off x="911424" y="1988840"/>
            <a:ext cx="7848872" cy="646331"/>
          </a:xfrm>
          <a:prstGeom prst="rect">
            <a:avLst/>
          </a:prstGeom>
          <a:noFill/>
        </p:spPr>
        <p:txBody>
          <a:bodyPr wrap="square">
            <a:spAutoFit/>
          </a:bodyPr>
          <a:lstStyle/>
          <a:p>
            <a:r>
              <a:rPr lang="en-US" altLang="zh-CN" dirty="0"/>
              <a:t>2.</a:t>
            </a:r>
            <a:r>
              <a:rPr lang="zh-CN" altLang="en-US" dirty="0"/>
              <a:t>生成的中毒特征会和正常数据在特征空间上可分离，容易被剔除。</a:t>
            </a:r>
            <a:endParaRPr lang="en-US" altLang="zh-CN" dirty="0"/>
          </a:p>
          <a:p>
            <a:r>
              <a:rPr lang="zh-CN" altLang="en-US" dirty="0"/>
              <a:t>表现为小且强（</a:t>
            </a:r>
            <a:r>
              <a:rPr lang="en-US" altLang="zh-CN" dirty="0"/>
              <a:t>loss</a:t>
            </a:r>
            <a:r>
              <a:rPr lang="zh-CN" altLang="en-US" dirty="0"/>
              <a:t>最低的剔除，特征空间分离等）</a:t>
            </a:r>
          </a:p>
        </p:txBody>
      </p:sp>
      <p:pic>
        <p:nvPicPr>
          <p:cNvPr id="9" name="图片 8">
            <a:extLst>
              <a:ext uri="{FF2B5EF4-FFF2-40B4-BE49-F238E27FC236}">
                <a16:creationId xmlns:a16="http://schemas.microsoft.com/office/drawing/2014/main" id="{9F48A394-7278-0E9E-868C-AAC42728170F}"/>
              </a:ext>
            </a:extLst>
          </p:cNvPr>
          <p:cNvPicPr>
            <a:picLocks noChangeAspect="1"/>
          </p:cNvPicPr>
          <p:nvPr/>
        </p:nvPicPr>
        <p:blipFill>
          <a:blip r:embed="rId3"/>
          <a:stretch>
            <a:fillRect/>
          </a:stretch>
        </p:blipFill>
        <p:spPr>
          <a:xfrm>
            <a:off x="1055440" y="2924944"/>
            <a:ext cx="3552091" cy="1757050"/>
          </a:xfrm>
          <a:prstGeom prst="rect">
            <a:avLst/>
          </a:prstGeom>
        </p:spPr>
      </p:pic>
      <p:pic>
        <p:nvPicPr>
          <p:cNvPr id="10" name="图片 9">
            <a:extLst>
              <a:ext uri="{FF2B5EF4-FFF2-40B4-BE49-F238E27FC236}">
                <a16:creationId xmlns:a16="http://schemas.microsoft.com/office/drawing/2014/main" id="{FF7CD3CB-97CE-CD98-B4A9-8AA8524BABE1}"/>
              </a:ext>
            </a:extLst>
          </p:cNvPr>
          <p:cNvPicPr>
            <a:picLocks noChangeAspect="1"/>
          </p:cNvPicPr>
          <p:nvPr/>
        </p:nvPicPr>
        <p:blipFill>
          <a:blip r:embed="rId4"/>
          <a:stretch>
            <a:fillRect/>
          </a:stretch>
        </p:blipFill>
        <p:spPr>
          <a:xfrm>
            <a:off x="6456040" y="2669803"/>
            <a:ext cx="2670344" cy="2267331"/>
          </a:xfrm>
          <a:prstGeom prst="rect">
            <a:avLst/>
          </a:prstGeom>
        </p:spPr>
      </p:pic>
      <p:sp>
        <p:nvSpPr>
          <p:cNvPr id="11" name="文本框 10">
            <a:extLst>
              <a:ext uri="{FF2B5EF4-FFF2-40B4-BE49-F238E27FC236}">
                <a16:creationId xmlns:a16="http://schemas.microsoft.com/office/drawing/2014/main" id="{8192C370-C0FF-400E-4E11-72315AE389B4}"/>
              </a:ext>
            </a:extLst>
          </p:cNvPr>
          <p:cNvSpPr txBox="1"/>
          <p:nvPr/>
        </p:nvSpPr>
        <p:spPr>
          <a:xfrm>
            <a:off x="1055440" y="5153161"/>
            <a:ext cx="8568952" cy="830997"/>
          </a:xfrm>
          <a:prstGeom prst="rect">
            <a:avLst/>
          </a:prstGeom>
          <a:noFill/>
        </p:spPr>
        <p:txBody>
          <a:bodyPr wrap="square" lIns="0" tIns="0" rIns="0" bIns="0" rtlCol="0">
            <a:spAutoFit/>
          </a:bodyPr>
          <a:lstStyle/>
          <a:p>
            <a:pPr algn="just"/>
            <a:r>
              <a:rPr lang="en-US" altLang="zh-CN" dirty="0"/>
              <a:t>3.</a:t>
            </a:r>
            <a:r>
              <a:rPr lang="zh-CN" altLang="en-US" dirty="0"/>
              <a:t>会导致原模型在正常数据的准确率下降几个百分点</a:t>
            </a:r>
            <a:endParaRPr lang="en-US" altLang="zh-CN" dirty="0"/>
          </a:p>
          <a:p>
            <a:pPr algn="just"/>
            <a:endParaRPr lang="en-US" altLang="zh-CN" dirty="0"/>
          </a:p>
          <a:p>
            <a:pPr algn="just"/>
            <a:r>
              <a:rPr lang="en-US" altLang="zh-CN" dirty="0"/>
              <a:t>4.Invisable</a:t>
            </a:r>
            <a:r>
              <a:rPr lang="zh-CN" altLang="en-US" dirty="0"/>
              <a:t>的触发器需要针对输入图像做专门的触发器设计（通常是经神经网络训练）</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后门攻击概览</a:t>
            </a:r>
            <a:endParaRPr lang="en-MY" dirty="0"/>
          </a:p>
        </p:txBody>
      </p:sp>
      <p:sp>
        <p:nvSpPr>
          <p:cNvPr id="3" name="Rectangle 2"/>
          <p:cNvSpPr/>
          <p:nvPr/>
        </p:nvSpPr>
        <p:spPr>
          <a:xfrm>
            <a:off x="3864428" y="4495800"/>
            <a:ext cx="4463145" cy="4913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MY" sz="2000" dirty="0"/>
          </a:p>
        </p:txBody>
      </p:sp>
      <p:sp>
        <p:nvSpPr>
          <p:cNvPr id="4" name="TextBox 3"/>
          <p:cNvSpPr txBox="1"/>
          <p:nvPr/>
        </p:nvSpPr>
        <p:spPr>
          <a:xfrm>
            <a:off x="5521035" y="1626513"/>
            <a:ext cx="1149930" cy="430887"/>
          </a:xfrm>
          <a:prstGeom prst="rect">
            <a:avLst/>
          </a:prstGeom>
          <a:noFill/>
        </p:spPr>
        <p:txBody>
          <a:bodyPr wrap="none" lIns="0" tIns="0" rIns="0" bIns="0" rtlCol="0">
            <a:spAutoFit/>
          </a:bodyPr>
          <a:lstStyle/>
          <a:p>
            <a:pPr algn="ctr"/>
            <a:r>
              <a:rPr lang="en-US" sz="2800" b="1" dirty="0">
                <a:solidFill>
                  <a:schemeClr val="accent1"/>
                </a:solidFill>
                <a:latin typeface="+mj-lt"/>
              </a:rPr>
              <a:t>PART I</a:t>
            </a:r>
            <a:endParaRPr lang="en-MY" sz="2800" b="1" dirty="0">
              <a:solidFill>
                <a:schemeClr val="accent1"/>
              </a:solidFill>
              <a:latin typeface="+mj-lt"/>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当前防御的缺陷</a:t>
            </a:r>
            <a:endParaRPr lang="en-MY" dirty="0"/>
          </a:p>
        </p:txBody>
      </p:sp>
      <p:sp>
        <p:nvSpPr>
          <p:cNvPr id="3" name="文本框 2">
            <a:extLst>
              <a:ext uri="{FF2B5EF4-FFF2-40B4-BE49-F238E27FC236}">
                <a16:creationId xmlns:a16="http://schemas.microsoft.com/office/drawing/2014/main" id="{3C2208E8-1F59-3DB2-5308-C55D9B9CCFD3}"/>
              </a:ext>
            </a:extLst>
          </p:cNvPr>
          <p:cNvSpPr txBox="1"/>
          <p:nvPr/>
        </p:nvSpPr>
        <p:spPr>
          <a:xfrm>
            <a:off x="1847528" y="1988840"/>
            <a:ext cx="8496944" cy="553998"/>
          </a:xfrm>
          <a:prstGeom prst="rect">
            <a:avLst/>
          </a:prstGeom>
          <a:noFill/>
        </p:spPr>
        <p:txBody>
          <a:bodyPr wrap="square" lIns="0" tIns="0" rIns="0" bIns="0" rtlCol="0">
            <a:spAutoFit/>
          </a:bodyPr>
          <a:lstStyle/>
          <a:p>
            <a:pPr algn="just"/>
            <a:r>
              <a:rPr lang="zh-CN" altLang="en-US" dirty="0"/>
              <a:t>耗时长，效率低，过于复杂，对数据集的依赖性高，要求已知干净数据，只能防御特定后门攻击，效果差等</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a:xfrm>
            <a:off x="3200400" y="2676173"/>
            <a:ext cx="5791200" cy="1477328"/>
          </a:xfrm>
          <a:prstGeom prst="rect">
            <a:avLst/>
          </a:prstGeom>
        </p:spPr>
        <p:txBody>
          <a:bodyPr vert="horz" lIns="91440" tIns="45720" rIns="91440" bIns="45720" rtlCol="0" anchor="ctr">
            <a:normAutofit/>
          </a:bodyPr>
          <a:lstStyle/>
          <a:p>
            <a:pPr lvl="0" algn="ctr">
              <a:lnSpc>
                <a:spcPct val="90000"/>
              </a:lnSpc>
              <a:spcBef>
                <a:spcPct val="0"/>
              </a:spcBef>
            </a:pPr>
            <a:r>
              <a:rPr lang="zh-CN" altLang="en-US" sz="4800" b="1" dirty="0">
                <a:latin typeface="+mj-lt"/>
                <a:ea typeface="+mj-ea"/>
                <a:cs typeface="+mj-cs"/>
              </a:rPr>
              <a:t>研究灵感及思路</a:t>
            </a:r>
          </a:p>
        </p:txBody>
      </p:sp>
      <p:sp>
        <p:nvSpPr>
          <p:cNvPr id="5" name="Rectangle 2"/>
          <p:cNvSpPr/>
          <p:nvPr/>
        </p:nvSpPr>
        <p:spPr>
          <a:xfrm>
            <a:off x="3864428" y="4495800"/>
            <a:ext cx="4463145" cy="4913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MY" sz="2000" dirty="0"/>
          </a:p>
        </p:txBody>
      </p:sp>
      <p:sp>
        <p:nvSpPr>
          <p:cNvPr id="6" name="TextBox 5"/>
          <p:cNvSpPr txBox="1"/>
          <p:nvPr/>
        </p:nvSpPr>
        <p:spPr>
          <a:xfrm>
            <a:off x="5521035" y="1626513"/>
            <a:ext cx="1388778" cy="430887"/>
          </a:xfrm>
          <a:prstGeom prst="rect">
            <a:avLst/>
          </a:prstGeom>
          <a:noFill/>
        </p:spPr>
        <p:txBody>
          <a:bodyPr wrap="none" lIns="0" tIns="0" rIns="0" bIns="0" rtlCol="0">
            <a:spAutoFit/>
          </a:bodyPr>
          <a:lstStyle/>
          <a:p>
            <a:pPr algn="ctr"/>
            <a:r>
              <a:rPr lang="en-US" sz="2800" b="1" dirty="0">
                <a:solidFill>
                  <a:schemeClr val="accent1"/>
                </a:solidFill>
                <a:latin typeface="+mj-lt"/>
              </a:rPr>
              <a:t>PART </a:t>
            </a:r>
            <a:r>
              <a:rPr lang="en-US" altLang="zh-CN" sz="2800" b="1" dirty="0">
                <a:solidFill>
                  <a:schemeClr val="accent1"/>
                </a:solidFill>
                <a:latin typeface="+mj-lt"/>
              </a:rPr>
              <a:t>IV</a:t>
            </a:r>
            <a:endParaRPr lang="en-MY" sz="2800" b="1" dirty="0">
              <a:solidFill>
                <a:schemeClr val="accent1"/>
              </a:solidFill>
              <a:latin typeface="+mj-lt"/>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灵感一</a:t>
            </a:r>
            <a:endParaRPr lang="en-MY" dirty="0"/>
          </a:p>
        </p:txBody>
      </p:sp>
      <p:pic>
        <p:nvPicPr>
          <p:cNvPr id="8" name="图片 7">
            <a:extLst>
              <a:ext uri="{FF2B5EF4-FFF2-40B4-BE49-F238E27FC236}">
                <a16:creationId xmlns:a16="http://schemas.microsoft.com/office/drawing/2014/main" id="{E02445D1-2EC5-A146-C9A7-E8B72D8B9563}"/>
              </a:ext>
            </a:extLst>
          </p:cNvPr>
          <p:cNvPicPr>
            <a:picLocks noChangeAspect="1"/>
          </p:cNvPicPr>
          <p:nvPr/>
        </p:nvPicPr>
        <p:blipFill>
          <a:blip r:embed="rId3"/>
          <a:stretch>
            <a:fillRect/>
          </a:stretch>
        </p:blipFill>
        <p:spPr>
          <a:xfrm>
            <a:off x="479376" y="1196752"/>
            <a:ext cx="5073600" cy="2558652"/>
          </a:xfrm>
          <a:prstGeom prst="rect">
            <a:avLst/>
          </a:prstGeom>
        </p:spPr>
      </p:pic>
      <p:pic>
        <p:nvPicPr>
          <p:cNvPr id="9" name="图片 8">
            <a:extLst>
              <a:ext uri="{FF2B5EF4-FFF2-40B4-BE49-F238E27FC236}">
                <a16:creationId xmlns:a16="http://schemas.microsoft.com/office/drawing/2014/main" id="{70BCA9F0-76D5-B282-9327-325E79154BA2}"/>
              </a:ext>
            </a:extLst>
          </p:cNvPr>
          <p:cNvPicPr>
            <a:picLocks noChangeAspect="1"/>
          </p:cNvPicPr>
          <p:nvPr/>
        </p:nvPicPr>
        <p:blipFill>
          <a:blip r:embed="rId4"/>
          <a:stretch>
            <a:fillRect/>
          </a:stretch>
        </p:blipFill>
        <p:spPr>
          <a:xfrm>
            <a:off x="184200" y="3755404"/>
            <a:ext cx="5663952" cy="2173620"/>
          </a:xfrm>
          <a:prstGeom prst="rect">
            <a:avLst/>
          </a:prstGeom>
        </p:spPr>
      </p:pic>
      <p:pic>
        <p:nvPicPr>
          <p:cNvPr id="12" name="图片 11">
            <a:extLst>
              <a:ext uri="{FF2B5EF4-FFF2-40B4-BE49-F238E27FC236}">
                <a16:creationId xmlns:a16="http://schemas.microsoft.com/office/drawing/2014/main" id="{38285DDA-2130-5A70-51CA-9FB7986EEF26}"/>
              </a:ext>
            </a:extLst>
          </p:cNvPr>
          <p:cNvPicPr>
            <a:picLocks noChangeAspect="1"/>
          </p:cNvPicPr>
          <p:nvPr/>
        </p:nvPicPr>
        <p:blipFill>
          <a:blip r:embed="rId5"/>
          <a:stretch>
            <a:fillRect/>
          </a:stretch>
        </p:blipFill>
        <p:spPr>
          <a:xfrm>
            <a:off x="6456040" y="1412081"/>
            <a:ext cx="5495013" cy="1975181"/>
          </a:xfrm>
          <a:prstGeom prst="rect">
            <a:avLst/>
          </a:prstGeom>
        </p:spPr>
      </p:pic>
      <p:sp>
        <p:nvSpPr>
          <p:cNvPr id="13" name="箭头: 右 12">
            <a:extLst>
              <a:ext uri="{FF2B5EF4-FFF2-40B4-BE49-F238E27FC236}">
                <a16:creationId xmlns:a16="http://schemas.microsoft.com/office/drawing/2014/main" id="{480A9CFA-ABB6-99A4-F0B0-96E9CC8E0A41}"/>
              </a:ext>
            </a:extLst>
          </p:cNvPr>
          <p:cNvSpPr/>
          <p:nvPr/>
        </p:nvSpPr>
        <p:spPr>
          <a:xfrm>
            <a:off x="5663952" y="2564904"/>
            <a:ext cx="648072" cy="432048"/>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4" name="十字形 13">
            <a:extLst>
              <a:ext uri="{FF2B5EF4-FFF2-40B4-BE49-F238E27FC236}">
                <a16:creationId xmlns:a16="http://schemas.microsoft.com/office/drawing/2014/main" id="{D74071C3-0F3F-78E2-1058-9EFD16855723}"/>
              </a:ext>
            </a:extLst>
          </p:cNvPr>
          <p:cNvSpPr/>
          <p:nvPr/>
        </p:nvSpPr>
        <p:spPr>
          <a:xfrm>
            <a:off x="8760296" y="3573016"/>
            <a:ext cx="648072" cy="648072"/>
          </a:xfrm>
          <a:prstGeom prst="plus">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5" name="文本框 14">
            <a:extLst>
              <a:ext uri="{FF2B5EF4-FFF2-40B4-BE49-F238E27FC236}">
                <a16:creationId xmlns:a16="http://schemas.microsoft.com/office/drawing/2014/main" id="{363B2018-1515-EB38-3504-0B4338D372E3}"/>
              </a:ext>
            </a:extLst>
          </p:cNvPr>
          <p:cNvSpPr txBox="1"/>
          <p:nvPr/>
        </p:nvSpPr>
        <p:spPr>
          <a:xfrm>
            <a:off x="6456040" y="4509120"/>
            <a:ext cx="5400600" cy="1292662"/>
          </a:xfrm>
          <a:prstGeom prst="rect">
            <a:avLst/>
          </a:prstGeom>
          <a:noFill/>
        </p:spPr>
        <p:txBody>
          <a:bodyPr wrap="square" lIns="0" tIns="0" rIns="0" bIns="0" rtlCol="0">
            <a:spAutoFit/>
          </a:bodyPr>
          <a:lstStyle/>
          <a:p>
            <a:pPr algn="just"/>
            <a:r>
              <a:rPr lang="zh-CN" altLang="en-US" sz="1200" dirty="0"/>
              <a:t>创新点：</a:t>
            </a:r>
            <a:endParaRPr lang="en-US" altLang="zh-CN" sz="1200" dirty="0"/>
          </a:p>
          <a:p>
            <a:pPr algn="just"/>
            <a:r>
              <a:rPr lang="en-US" altLang="zh-CN" sz="1200" dirty="0"/>
              <a:t>1.</a:t>
            </a:r>
            <a:r>
              <a:rPr lang="zh-CN" altLang="en-US" sz="1200" dirty="0"/>
              <a:t>将标签做成</a:t>
            </a:r>
            <a:r>
              <a:rPr lang="en-US" altLang="zh-CN" sz="1200" dirty="0" err="1"/>
              <a:t>invisable</a:t>
            </a:r>
            <a:r>
              <a:rPr lang="zh-CN" altLang="en-US" sz="1200" dirty="0"/>
              <a:t>的。</a:t>
            </a:r>
            <a:endParaRPr lang="en-US" altLang="zh-CN" sz="1200" dirty="0"/>
          </a:p>
          <a:p>
            <a:pPr algn="just"/>
            <a:r>
              <a:rPr lang="en-US" altLang="zh-CN" sz="1200" dirty="0"/>
              <a:t>2.</a:t>
            </a:r>
            <a:r>
              <a:rPr lang="zh-CN" altLang="en-US" sz="1200" dirty="0"/>
              <a:t> 在</a:t>
            </a:r>
            <a:r>
              <a:rPr lang="en-US" altLang="zh-CN" sz="1200" dirty="0"/>
              <a:t>trigger</a:t>
            </a:r>
            <a:r>
              <a:rPr lang="zh-CN" altLang="en-US" sz="1200" dirty="0"/>
              <a:t>是</a:t>
            </a:r>
            <a:r>
              <a:rPr lang="en-US" altLang="zh-CN" sz="1200" dirty="0" err="1"/>
              <a:t>invisable</a:t>
            </a:r>
            <a:r>
              <a:rPr lang="zh-CN" altLang="en-US" sz="1200" dirty="0"/>
              <a:t>情况下放宽投毒率限制，但要保证一定比例的干净数据，保证模型对数据的分类不太依赖于</a:t>
            </a:r>
            <a:r>
              <a:rPr lang="en-US" altLang="zh-CN" sz="1200" dirty="0"/>
              <a:t>trigger</a:t>
            </a:r>
            <a:r>
              <a:rPr lang="zh-CN" altLang="en-US" sz="1200" dirty="0"/>
              <a:t>。另外一个好处（提高投毒率）是防止特殊簇防御。</a:t>
            </a:r>
            <a:endParaRPr lang="en-US" altLang="zh-CN" sz="1200" dirty="0"/>
          </a:p>
          <a:p>
            <a:pPr algn="just"/>
            <a:r>
              <a:rPr lang="en-US" altLang="zh-CN" sz="1200" dirty="0"/>
              <a:t>3.2</a:t>
            </a:r>
            <a:r>
              <a:rPr lang="zh-CN" altLang="en-US" sz="1200" dirty="0"/>
              <a:t>中的最佳投毒率同样是两个过程的权衡。最终效果和投毒率类似于准确率和学习率，可以尝试学习率与遗忘率的灵感，动态调整不同阶段的投毒率。</a:t>
            </a:r>
            <a:endParaRPr lang="en-US" altLang="zh-CN" sz="1200"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DEBE78-3817-A9B4-7CC1-01128C18BF1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48E5D00-252E-BFF2-8602-8EC7EB4FAFD0}"/>
              </a:ext>
            </a:extLst>
          </p:cNvPr>
          <p:cNvSpPr>
            <a:spLocks noGrp="1"/>
          </p:cNvSpPr>
          <p:nvPr>
            <p:ph type="title"/>
          </p:nvPr>
        </p:nvSpPr>
        <p:spPr/>
        <p:txBody>
          <a:bodyPr/>
          <a:lstStyle/>
          <a:p>
            <a:r>
              <a:rPr lang="zh-CN" altLang="en-US" dirty="0"/>
              <a:t>灵感一</a:t>
            </a:r>
            <a:endParaRPr lang="en-MY" dirty="0"/>
          </a:p>
        </p:txBody>
      </p:sp>
      <p:sp>
        <p:nvSpPr>
          <p:cNvPr id="15" name="文本框 14">
            <a:extLst>
              <a:ext uri="{FF2B5EF4-FFF2-40B4-BE49-F238E27FC236}">
                <a16:creationId xmlns:a16="http://schemas.microsoft.com/office/drawing/2014/main" id="{103B50C0-4D03-E7FA-8A56-C7EEC4CCF56B}"/>
              </a:ext>
            </a:extLst>
          </p:cNvPr>
          <p:cNvSpPr txBox="1"/>
          <p:nvPr/>
        </p:nvSpPr>
        <p:spPr>
          <a:xfrm>
            <a:off x="1271464" y="1556792"/>
            <a:ext cx="9649072" cy="3877985"/>
          </a:xfrm>
          <a:prstGeom prst="rect">
            <a:avLst/>
          </a:prstGeom>
          <a:noFill/>
        </p:spPr>
        <p:txBody>
          <a:bodyPr wrap="square" lIns="0" tIns="0" rIns="0" bIns="0" rtlCol="0">
            <a:spAutoFit/>
          </a:bodyPr>
          <a:lstStyle/>
          <a:p>
            <a:pPr algn="just"/>
            <a:r>
              <a:rPr lang="zh-CN" altLang="en-US" dirty="0"/>
              <a:t>可能的好处：</a:t>
            </a:r>
            <a:endParaRPr lang="en-US" altLang="zh-CN" dirty="0"/>
          </a:p>
          <a:p>
            <a:pPr algn="just"/>
            <a:r>
              <a:rPr lang="zh-CN" altLang="en-US" dirty="0"/>
              <a:t>数据投毒，知道所有输入类并定制出</a:t>
            </a:r>
            <a:r>
              <a:rPr lang="en-US" altLang="zh-CN" dirty="0"/>
              <a:t>trigger</a:t>
            </a:r>
            <a:r>
              <a:rPr lang="zh-CN" altLang="en-US" dirty="0"/>
              <a:t>条件太强了，因此要考虑未知模型</a:t>
            </a:r>
            <a:r>
              <a:rPr lang="en-US" altLang="zh-CN" dirty="0"/>
              <a:t>+trigger</a:t>
            </a:r>
            <a:r>
              <a:rPr lang="zh-CN" altLang="en-US" dirty="0"/>
              <a:t>情况。此时，只在</a:t>
            </a:r>
            <a:r>
              <a:rPr lang="en-US" altLang="zh-CN" dirty="0"/>
              <a:t>target-label</a:t>
            </a:r>
            <a:r>
              <a:rPr lang="zh-CN" altLang="en-US" dirty="0"/>
              <a:t>操作更具价值（</a:t>
            </a:r>
            <a:r>
              <a:rPr lang="en-US" altLang="zh-CN" dirty="0"/>
              <a:t>clean-label</a:t>
            </a:r>
            <a:r>
              <a:rPr lang="zh-CN" altLang="en-US" dirty="0"/>
              <a:t>攻击）。且容易做实验（穿透其他防御方法），也不容易被识别，因为分类做</a:t>
            </a:r>
            <a:r>
              <a:rPr lang="en-US" altLang="zh-CN" dirty="0"/>
              <a:t>trigger</a:t>
            </a:r>
            <a:r>
              <a:rPr lang="zh-CN" altLang="en-US" dirty="0"/>
              <a:t>会被检测出来。每一类到</a:t>
            </a:r>
            <a:r>
              <a:rPr lang="en-US" altLang="zh-CN" dirty="0"/>
              <a:t>target</a:t>
            </a:r>
            <a:r>
              <a:rPr lang="zh-CN" altLang="en-US" dirty="0"/>
              <a:t>可能是降低原数据表现的原因。</a:t>
            </a:r>
            <a:endParaRPr lang="en-US" altLang="zh-CN" dirty="0"/>
          </a:p>
          <a:p>
            <a:pPr algn="just"/>
            <a:endParaRPr lang="zh-CN" altLang="en-US" dirty="0"/>
          </a:p>
          <a:p>
            <a:pPr algn="just"/>
            <a:r>
              <a:rPr lang="en-US" altLang="zh-CN" dirty="0"/>
              <a:t>target-label</a:t>
            </a:r>
            <a:r>
              <a:rPr lang="zh-CN" altLang="en-US" dirty="0"/>
              <a:t>攻击不用太在意投毒率（在</a:t>
            </a:r>
            <a:r>
              <a:rPr lang="en-US" altLang="zh-CN" dirty="0"/>
              <a:t>trigger</a:t>
            </a:r>
            <a:r>
              <a:rPr lang="zh-CN" altLang="en-US" dirty="0"/>
              <a:t>是</a:t>
            </a:r>
            <a:r>
              <a:rPr lang="en-US" altLang="zh-CN" dirty="0" err="1"/>
              <a:t>invisable</a:t>
            </a:r>
            <a:r>
              <a:rPr lang="zh-CN" altLang="en-US" dirty="0"/>
              <a:t>情况下，但也有可能只是有权限注射这么多数据），但要保证一定比例的干净数据，保证模型对数据的分类不太依赖于</a:t>
            </a:r>
            <a:r>
              <a:rPr lang="en-US" altLang="zh-CN" dirty="0"/>
              <a:t>trigger</a:t>
            </a:r>
            <a:r>
              <a:rPr lang="zh-CN" altLang="en-US" dirty="0"/>
              <a:t>。另外一个好处（提高投毒率）是防止特殊簇防御，保证</a:t>
            </a:r>
            <a:r>
              <a:rPr lang="en-US" altLang="zh-CN" dirty="0"/>
              <a:t>loss</a:t>
            </a:r>
            <a:r>
              <a:rPr lang="zh-CN" altLang="en-US" dirty="0"/>
              <a:t>不太低（会被识别）。问题是这个</a:t>
            </a:r>
            <a:r>
              <a:rPr lang="en-US" altLang="zh-CN" dirty="0"/>
              <a:t>trigger</a:t>
            </a:r>
            <a:r>
              <a:rPr lang="zh-CN" altLang="en-US" dirty="0"/>
              <a:t>要足够强，强到可以盖过其他数据的其他特征；二是该特征的不可见性仅针对中毒的数据即可，因为攻击的时候可以不考虑不可见性。</a:t>
            </a:r>
            <a:endParaRPr lang="en-US" altLang="zh-CN" dirty="0"/>
          </a:p>
          <a:p>
            <a:pPr algn="just"/>
            <a:endParaRPr lang="zh-CN" altLang="en-US" dirty="0"/>
          </a:p>
          <a:p>
            <a:pPr algn="just"/>
            <a:r>
              <a:rPr lang="zh-CN" altLang="en-US" dirty="0"/>
              <a:t>为了绕过扰动防御，不能是无序的噪声，必须是有特征不被误以为是噪声的跟</a:t>
            </a:r>
            <a:r>
              <a:rPr lang="en-US" altLang="zh-CN" dirty="0"/>
              <a:t>target-label</a:t>
            </a:r>
            <a:r>
              <a:rPr lang="zh-CN" altLang="en-US" dirty="0"/>
              <a:t>有关联（或互不影响）且</a:t>
            </a:r>
            <a:r>
              <a:rPr lang="en-US" altLang="zh-CN" dirty="0" err="1"/>
              <a:t>invisable</a:t>
            </a:r>
            <a:r>
              <a:rPr lang="zh-CN" altLang="en-US" dirty="0"/>
              <a:t>的特征（在放宽投毒率限制情况下可以不用太在意与</a:t>
            </a:r>
            <a:r>
              <a:rPr lang="en-US" altLang="zh-CN" dirty="0"/>
              <a:t>target-label</a:t>
            </a:r>
            <a:r>
              <a:rPr lang="zh-CN" altLang="en-US" dirty="0"/>
              <a:t>的关联性，甚至在有惊喜的情况下可能自动穿透对抗训练防御）</a:t>
            </a:r>
            <a:endParaRPr lang="en-US" altLang="zh-CN" dirty="0"/>
          </a:p>
        </p:txBody>
      </p:sp>
    </p:spTree>
    <p:extLst>
      <p:ext uri="{BB962C8B-B14F-4D97-AF65-F5344CB8AC3E}">
        <p14:creationId xmlns:p14="http://schemas.microsoft.com/office/powerpoint/2010/main" val="160521630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BC314F-6970-3BAA-B81C-16480AAFA8F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5101DA-B252-DD4C-BF5A-F48F8C4A0DA3}"/>
              </a:ext>
            </a:extLst>
          </p:cNvPr>
          <p:cNvSpPr>
            <a:spLocks noGrp="1"/>
          </p:cNvSpPr>
          <p:nvPr>
            <p:ph type="title"/>
          </p:nvPr>
        </p:nvSpPr>
        <p:spPr/>
        <p:txBody>
          <a:bodyPr/>
          <a:lstStyle/>
          <a:p>
            <a:r>
              <a:rPr lang="zh-CN" altLang="en-US" dirty="0"/>
              <a:t>灵感二</a:t>
            </a:r>
            <a:endParaRPr lang="en-MY" dirty="0"/>
          </a:p>
        </p:txBody>
      </p:sp>
      <p:pic>
        <p:nvPicPr>
          <p:cNvPr id="3" name="图片 2">
            <a:extLst>
              <a:ext uri="{FF2B5EF4-FFF2-40B4-BE49-F238E27FC236}">
                <a16:creationId xmlns:a16="http://schemas.microsoft.com/office/drawing/2014/main" id="{092CAF0F-21F8-0644-5643-994348F4E82B}"/>
              </a:ext>
            </a:extLst>
          </p:cNvPr>
          <p:cNvPicPr>
            <a:picLocks noChangeAspect="1"/>
          </p:cNvPicPr>
          <p:nvPr/>
        </p:nvPicPr>
        <p:blipFill>
          <a:blip r:embed="rId3"/>
          <a:stretch>
            <a:fillRect/>
          </a:stretch>
        </p:blipFill>
        <p:spPr>
          <a:xfrm>
            <a:off x="335360" y="1484784"/>
            <a:ext cx="3131046" cy="3670428"/>
          </a:xfrm>
          <a:prstGeom prst="rect">
            <a:avLst/>
          </a:prstGeom>
        </p:spPr>
      </p:pic>
      <p:sp>
        <p:nvSpPr>
          <p:cNvPr id="7" name="文本框 6">
            <a:extLst>
              <a:ext uri="{FF2B5EF4-FFF2-40B4-BE49-F238E27FC236}">
                <a16:creationId xmlns:a16="http://schemas.microsoft.com/office/drawing/2014/main" id="{96259B80-84DF-8366-74AF-FCE6522B84C7}"/>
              </a:ext>
            </a:extLst>
          </p:cNvPr>
          <p:cNvSpPr txBox="1"/>
          <p:nvPr/>
        </p:nvSpPr>
        <p:spPr>
          <a:xfrm>
            <a:off x="4223792" y="2785795"/>
            <a:ext cx="6325688" cy="646331"/>
          </a:xfrm>
          <a:prstGeom prst="rect">
            <a:avLst/>
          </a:prstGeom>
          <a:noFill/>
        </p:spPr>
        <p:txBody>
          <a:bodyPr wrap="square">
            <a:spAutoFit/>
          </a:bodyPr>
          <a:lstStyle/>
          <a:p>
            <a:r>
              <a:rPr lang="zh-CN" altLang="en-US" dirty="0"/>
              <a:t>可以当作一种攻击方式，真的藏在其中，而且可能可以促使模型对</a:t>
            </a:r>
            <a:r>
              <a:rPr lang="en-US" altLang="zh-CN" dirty="0"/>
              <a:t>trigger</a:t>
            </a:r>
            <a:r>
              <a:rPr lang="zh-CN" altLang="en-US" dirty="0"/>
              <a:t>更敏感，类似于数据增强</a:t>
            </a:r>
          </a:p>
        </p:txBody>
      </p:sp>
      <p:pic>
        <p:nvPicPr>
          <p:cNvPr id="8" name="图片 7">
            <a:extLst>
              <a:ext uri="{FF2B5EF4-FFF2-40B4-BE49-F238E27FC236}">
                <a16:creationId xmlns:a16="http://schemas.microsoft.com/office/drawing/2014/main" id="{C7887375-BFCD-C198-2188-D958AE9847EF}"/>
              </a:ext>
            </a:extLst>
          </p:cNvPr>
          <p:cNvPicPr>
            <a:picLocks noChangeAspect="1"/>
          </p:cNvPicPr>
          <p:nvPr/>
        </p:nvPicPr>
        <p:blipFill>
          <a:blip r:embed="rId4"/>
          <a:stretch>
            <a:fillRect/>
          </a:stretch>
        </p:blipFill>
        <p:spPr>
          <a:xfrm>
            <a:off x="3838456" y="4149080"/>
            <a:ext cx="3548180" cy="1188823"/>
          </a:xfrm>
          <a:prstGeom prst="rect">
            <a:avLst/>
          </a:prstGeom>
        </p:spPr>
      </p:pic>
    </p:spTree>
    <p:extLst>
      <p:ext uri="{BB962C8B-B14F-4D97-AF65-F5344CB8AC3E}">
        <p14:creationId xmlns:p14="http://schemas.microsoft.com/office/powerpoint/2010/main" val="138308520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017520-2C35-CE19-B555-13438089882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6698CBF-BAF7-FCD4-DAD3-446080B554A6}"/>
              </a:ext>
            </a:extLst>
          </p:cNvPr>
          <p:cNvSpPr>
            <a:spLocks noGrp="1"/>
          </p:cNvSpPr>
          <p:nvPr>
            <p:ph type="title"/>
          </p:nvPr>
        </p:nvSpPr>
        <p:spPr/>
        <p:txBody>
          <a:bodyPr/>
          <a:lstStyle/>
          <a:p>
            <a:r>
              <a:rPr lang="zh-CN" altLang="en-US" dirty="0"/>
              <a:t>灵感三</a:t>
            </a:r>
            <a:endParaRPr lang="en-MY" dirty="0"/>
          </a:p>
        </p:txBody>
      </p:sp>
      <p:sp>
        <p:nvSpPr>
          <p:cNvPr id="7" name="文本框 6">
            <a:extLst>
              <a:ext uri="{FF2B5EF4-FFF2-40B4-BE49-F238E27FC236}">
                <a16:creationId xmlns:a16="http://schemas.microsoft.com/office/drawing/2014/main" id="{3BB059E9-343D-69D3-8B80-F73ED38E8595}"/>
              </a:ext>
            </a:extLst>
          </p:cNvPr>
          <p:cNvSpPr txBox="1"/>
          <p:nvPr/>
        </p:nvSpPr>
        <p:spPr>
          <a:xfrm>
            <a:off x="1055440" y="3140968"/>
            <a:ext cx="10972800" cy="1200329"/>
          </a:xfrm>
          <a:prstGeom prst="rect">
            <a:avLst/>
          </a:prstGeom>
          <a:noFill/>
        </p:spPr>
        <p:txBody>
          <a:bodyPr wrap="square">
            <a:spAutoFit/>
          </a:bodyPr>
          <a:lstStyle/>
          <a:p>
            <a:r>
              <a:rPr lang="zh-CN" altLang="en-US" dirty="0"/>
              <a:t>当作为服务提供接口时，可以采取以下攻击方法</a:t>
            </a:r>
            <a:endParaRPr lang="en-US" altLang="zh-CN" dirty="0"/>
          </a:p>
          <a:p>
            <a:endParaRPr lang="en-US" altLang="zh-CN" dirty="0"/>
          </a:p>
          <a:p>
            <a:r>
              <a:rPr lang="zh-CN" altLang="en-US" dirty="0"/>
              <a:t>只操作模型参数进行后门攻击。通过找到未激活参数（剪枝或者监控变化，</a:t>
            </a:r>
            <a:r>
              <a:rPr lang="en-US" altLang="zh-CN" dirty="0"/>
              <a:t>0</a:t>
            </a:r>
            <a:r>
              <a:rPr lang="zh-CN" altLang="en-US" dirty="0"/>
              <a:t>值），</a:t>
            </a:r>
            <a:r>
              <a:rPr lang="en-US" altLang="zh-CN" dirty="0"/>
              <a:t>mask</a:t>
            </a:r>
            <a:r>
              <a:rPr lang="zh-CN" altLang="en-US" dirty="0"/>
              <a:t>机制来进行后门训练。</a:t>
            </a:r>
          </a:p>
        </p:txBody>
      </p:sp>
      <p:pic>
        <p:nvPicPr>
          <p:cNvPr id="8" name="图片 7">
            <a:extLst>
              <a:ext uri="{FF2B5EF4-FFF2-40B4-BE49-F238E27FC236}">
                <a16:creationId xmlns:a16="http://schemas.microsoft.com/office/drawing/2014/main" id="{26A74E0E-9166-D928-6AEF-E2CB7A3F4239}"/>
              </a:ext>
            </a:extLst>
          </p:cNvPr>
          <p:cNvPicPr>
            <a:picLocks noChangeAspect="1"/>
          </p:cNvPicPr>
          <p:nvPr/>
        </p:nvPicPr>
        <p:blipFill>
          <a:blip r:embed="rId3"/>
          <a:stretch>
            <a:fillRect/>
          </a:stretch>
        </p:blipFill>
        <p:spPr>
          <a:xfrm>
            <a:off x="767408" y="1268760"/>
            <a:ext cx="3548180" cy="1188823"/>
          </a:xfrm>
          <a:prstGeom prst="rect">
            <a:avLst/>
          </a:prstGeom>
        </p:spPr>
      </p:pic>
    </p:spTree>
    <p:extLst>
      <p:ext uri="{BB962C8B-B14F-4D97-AF65-F5344CB8AC3E}">
        <p14:creationId xmlns:p14="http://schemas.microsoft.com/office/powerpoint/2010/main" val="285984215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F1B3A7-808E-3BCA-F059-A2A26B07C7E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A0CFBF9-2672-BD1A-B898-8EE29144ADE8}"/>
              </a:ext>
            </a:extLst>
          </p:cNvPr>
          <p:cNvSpPr>
            <a:spLocks noGrp="1"/>
          </p:cNvSpPr>
          <p:nvPr>
            <p:ph type="title"/>
          </p:nvPr>
        </p:nvSpPr>
        <p:spPr/>
        <p:txBody>
          <a:bodyPr/>
          <a:lstStyle/>
          <a:p>
            <a:r>
              <a:rPr lang="zh-CN" altLang="en-US" dirty="0"/>
              <a:t>灵感四</a:t>
            </a:r>
            <a:endParaRPr lang="en-MY" dirty="0"/>
          </a:p>
        </p:txBody>
      </p:sp>
      <p:sp>
        <p:nvSpPr>
          <p:cNvPr id="5" name="文本框 4">
            <a:extLst>
              <a:ext uri="{FF2B5EF4-FFF2-40B4-BE49-F238E27FC236}">
                <a16:creationId xmlns:a16="http://schemas.microsoft.com/office/drawing/2014/main" id="{314E1CB9-BE97-0406-BEC4-B5E90B3D5814}"/>
              </a:ext>
            </a:extLst>
          </p:cNvPr>
          <p:cNvSpPr txBox="1"/>
          <p:nvPr/>
        </p:nvSpPr>
        <p:spPr>
          <a:xfrm>
            <a:off x="1814822" y="3933056"/>
            <a:ext cx="8562356" cy="2031325"/>
          </a:xfrm>
          <a:prstGeom prst="rect">
            <a:avLst/>
          </a:prstGeom>
          <a:noFill/>
        </p:spPr>
        <p:txBody>
          <a:bodyPr wrap="square">
            <a:spAutoFit/>
          </a:bodyPr>
          <a:lstStyle/>
          <a:p>
            <a:r>
              <a:rPr lang="zh-CN" altLang="en-US" dirty="0"/>
              <a:t>怎么衡量不可见。黑色区域可以视为可见的，但如果单像素的黑色分散开，是否就是不可见的？多个单像素组成的强特征与</a:t>
            </a:r>
            <a:r>
              <a:rPr lang="en-US" altLang="zh-CN" dirty="0"/>
              <a:t>target-label</a:t>
            </a:r>
            <a:r>
              <a:rPr lang="zh-CN" altLang="en-US" dirty="0"/>
              <a:t>结合关联，会不会导致极佳的效果。人眼是无法深入到像素级别的，也不一定是黑色，比如</a:t>
            </a:r>
            <a:r>
              <a:rPr lang="en-US" altLang="zh-CN" dirty="0"/>
              <a:t>target-label</a:t>
            </a:r>
            <a:r>
              <a:rPr lang="zh-CN" altLang="en-US" dirty="0"/>
              <a:t>是飞机，白色居多，那可以是分散的白色像素点</a:t>
            </a:r>
            <a:endParaRPr lang="en-US" altLang="zh-CN" dirty="0"/>
          </a:p>
          <a:p>
            <a:endParaRPr lang="en-US" altLang="zh-CN" dirty="0"/>
          </a:p>
          <a:p>
            <a:endParaRPr lang="en-US" altLang="zh-CN" dirty="0"/>
          </a:p>
          <a:p>
            <a:r>
              <a:rPr lang="zh-CN" altLang="en-US" dirty="0"/>
              <a:t>或者对局部颜色进行量化的触发器 （不可见且不容易被</a:t>
            </a:r>
            <a:r>
              <a:rPr lang="en-US" altLang="zh-CN" dirty="0"/>
              <a:t>adversary training</a:t>
            </a:r>
            <a:r>
              <a:rPr lang="zh-CN" altLang="en-US" dirty="0"/>
              <a:t>去掉）</a:t>
            </a:r>
          </a:p>
        </p:txBody>
      </p:sp>
      <p:pic>
        <p:nvPicPr>
          <p:cNvPr id="3" name="图片 2">
            <a:extLst>
              <a:ext uri="{FF2B5EF4-FFF2-40B4-BE49-F238E27FC236}">
                <a16:creationId xmlns:a16="http://schemas.microsoft.com/office/drawing/2014/main" id="{78FB459F-6E05-E009-9C21-CC116BD4D1BD}"/>
              </a:ext>
            </a:extLst>
          </p:cNvPr>
          <p:cNvPicPr>
            <a:picLocks noChangeAspect="1"/>
          </p:cNvPicPr>
          <p:nvPr/>
        </p:nvPicPr>
        <p:blipFill>
          <a:blip r:embed="rId3"/>
          <a:stretch>
            <a:fillRect/>
          </a:stretch>
        </p:blipFill>
        <p:spPr>
          <a:xfrm>
            <a:off x="3287688" y="1340768"/>
            <a:ext cx="5015880" cy="2468642"/>
          </a:xfrm>
          <a:prstGeom prst="rect">
            <a:avLst/>
          </a:prstGeom>
        </p:spPr>
      </p:pic>
    </p:spTree>
    <p:extLst>
      <p:ext uri="{BB962C8B-B14F-4D97-AF65-F5344CB8AC3E}">
        <p14:creationId xmlns:p14="http://schemas.microsoft.com/office/powerpoint/2010/main" val="343623250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Thank </a:t>
            </a:r>
            <a:r>
              <a:rPr lang="en-US" altLang="zh-CN" dirty="0"/>
              <a:t>Y</a:t>
            </a:r>
            <a:r>
              <a:rPr lang="en-US" dirty="0"/>
              <a:t>ou for Your </a:t>
            </a:r>
            <a:r>
              <a:rPr lang="en-US" altLang="zh-CN" dirty="0"/>
              <a:t>Attention!</a:t>
            </a:r>
            <a:endParaRPr lang="en-MY" dirty="0"/>
          </a:p>
        </p:txBody>
      </p:sp>
      <p:sp>
        <p:nvSpPr>
          <p:cNvPr id="3" name="Subtitle 2"/>
          <p:cNvSpPr>
            <a:spLocks noGrp="1"/>
          </p:cNvSpPr>
          <p:nvPr>
            <p:ph type="subTitle" idx="1"/>
          </p:nvPr>
        </p:nvSpPr>
        <p:spPr>
          <a:xfrm>
            <a:off x="3162300" y="4191000"/>
            <a:ext cx="5867400" cy="425450"/>
          </a:xfrm>
        </p:spPr>
        <p:txBody>
          <a:bodyPr/>
          <a:lstStyle/>
          <a:p>
            <a:r>
              <a:rPr lang="en-US" dirty="0"/>
              <a:t>Question and Answer</a:t>
            </a:r>
            <a:endParaRPr lang="en-MY"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后门攻击目的</a:t>
            </a:r>
            <a:endParaRPr lang="en-MY" dirty="0"/>
          </a:p>
        </p:txBody>
      </p:sp>
      <p:pic>
        <p:nvPicPr>
          <p:cNvPr id="3" name="图片 2">
            <a:extLst>
              <a:ext uri="{FF2B5EF4-FFF2-40B4-BE49-F238E27FC236}">
                <a16:creationId xmlns:a16="http://schemas.microsoft.com/office/drawing/2014/main" id="{7D028DF5-C010-B594-B763-7608A175D9CD}"/>
              </a:ext>
            </a:extLst>
          </p:cNvPr>
          <p:cNvPicPr>
            <a:picLocks noChangeAspect="1"/>
          </p:cNvPicPr>
          <p:nvPr/>
        </p:nvPicPr>
        <p:blipFill>
          <a:blip r:embed="rId3"/>
          <a:stretch>
            <a:fillRect/>
          </a:stretch>
        </p:blipFill>
        <p:spPr>
          <a:xfrm>
            <a:off x="428625" y="1365424"/>
            <a:ext cx="11132318" cy="4127152"/>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438400" y="1600200"/>
            <a:ext cx="3365498" cy="1828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45720" rIns="182880" bIns="45720" numCol="1" spcCol="0" rtlCol="0" fromWordArt="0" anchor="ctr" anchorCtr="0" forceAA="0" compatLnSpc="1">
            <a:noAutofit/>
          </a:bodyPr>
          <a:lstStyle/>
          <a:p>
            <a:pPr algn="l">
              <a:buFont typeface="Arial" panose="020B0604020202020204" pitchFamily="34" charset="0"/>
              <a:buChar char="•"/>
            </a:pPr>
            <a:r>
              <a:rPr lang="zh-CN" altLang="en-US" sz="2400" b="1" i="0" dirty="0">
                <a:solidFill>
                  <a:schemeClr val="bg1"/>
                </a:solidFill>
                <a:effectLst/>
                <a:latin typeface="Helvetica" panose="020B0604020202020204" pitchFamily="34" charset="0"/>
              </a:rPr>
              <a:t>干净数据上的准确率</a:t>
            </a:r>
          </a:p>
          <a:p>
            <a:pPr algn="just"/>
            <a:r>
              <a:rPr lang="zh-CN" altLang="en-US" dirty="0"/>
              <a:t>更少的准确率损失意味着攻击的隐蔽性，并提高有毒模型的应用率</a:t>
            </a:r>
            <a:endParaRPr lang="en-MY" dirty="0"/>
          </a:p>
        </p:txBody>
      </p:sp>
      <p:sp>
        <p:nvSpPr>
          <p:cNvPr id="2" name="Title 1"/>
          <p:cNvSpPr>
            <a:spLocks noGrp="1"/>
          </p:cNvSpPr>
          <p:nvPr>
            <p:ph type="title"/>
          </p:nvPr>
        </p:nvSpPr>
        <p:spPr/>
        <p:txBody>
          <a:bodyPr/>
          <a:lstStyle/>
          <a:p>
            <a:r>
              <a:rPr lang="zh-CN" altLang="en-US" dirty="0"/>
              <a:t>衡量指标</a:t>
            </a:r>
            <a:endParaRPr lang="en-MY" dirty="0"/>
          </a:p>
        </p:txBody>
      </p:sp>
      <p:pic>
        <p:nvPicPr>
          <p:cNvPr id="12" name="Picture Placeholder 11" descr="A smiling person in a blue shirt&#10;&#10;Description automatically generated"/>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rcRect/>
          <a:stretch>
            <a:fillRect/>
          </a:stretch>
        </p:blipFill>
        <p:spPr/>
      </p:pic>
      <p:pic>
        <p:nvPicPr>
          <p:cNvPr id="14" name="Picture Placeholder 13" descr="A person smiling for the camera&#10;&#10;Description automatically generated"/>
          <p:cNvPicPr>
            <a:picLocks noGrp="1" noChangeAspect="1"/>
          </p:cNvPicPr>
          <p:nvPr>
            <p:ph type="pic" sz="quarter" idx="11"/>
          </p:nvPr>
        </p:nvPicPr>
        <p:blipFill>
          <a:blip r:embed="rId4" cstate="print">
            <a:extLst>
              <a:ext uri="{28A0092B-C50C-407E-A947-70E740481C1C}">
                <a14:useLocalDpi xmlns:a14="http://schemas.microsoft.com/office/drawing/2010/main" val="0"/>
              </a:ext>
            </a:extLst>
          </a:blip>
          <a:srcRect/>
          <a:stretch>
            <a:fillRect/>
          </a:stretch>
        </p:blipFill>
        <p:spPr/>
      </p:pic>
      <p:pic>
        <p:nvPicPr>
          <p:cNvPr id="16" name="Picture Placeholder 15" descr="A person that is standing in the grass&#10;&#10;Description automatically generated"/>
          <p:cNvPicPr>
            <a:picLocks noGrp="1" noChangeAspect="1"/>
          </p:cNvPicPr>
          <p:nvPr>
            <p:ph type="pic" sz="quarter" idx="12"/>
          </p:nvPr>
        </p:nvPicPr>
        <p:blipFill>
          <a:blip r:embed="rId5" cstate="print">
            <a:extLst>
              <a:ext uri="{28A0092B-C50C-407E-A947-70E740481C1C}">
                <a14:useLocalDpi xmlns:a14="http://schemas.microsoft.com/office/drawing/2010/main" val="0"/>
              </a:ext>
            </a:extLst>
          </a:blip>
          <a:srcRect/>
          <a:stretch>
            <a:fillRect/>
          </a:stretch>
        </p:blipFill>
        <p:spPr>
          <a:xfrm>
            <a:off x="6388102" y="1600200"/>
            <a:ext cx="1828800" cy="1828800"/>
          </a:xfrm>
        </p:spPr>
      </p:pic>
      <p:sp>
        <p:nvSpPr>
          <p:cNvPr id="13" name="Rectangle 12"/>
          <p:cNvSpPr/>
          <p:nvPr/>
        </p:nvSpPr>
        <p:spPr>
          <a:xfrm>
            <a:off x="8216902" y="1600200"/>
            <a:ext cx="3365498" cy="18288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45720" rIns="182880" bIns="45720" numCol="1" spcCol="0" rtlCol="0" fromWordArt="0" anchor="ctr" anchorCtr="0" forceAA="0" compatLnSpc="1">
            <a:noAutofit/>
          </a:bodyPr>
          <a:lstStyle/>
          <a:p>
            <a:pPr algn="l">
              <a:buFont typeface="Arial" panose="020B0604020202020204" pitchFamily="34" charset="0"/>
              <a:buChar char="•"/>
            </a:pPr>
            <a:r>
              <a:rPr lang="zh-CN" altLang="en-US" sz="2400" b="1" i="0" dirty="0">
                <a:solidFill>
                  <a:schemeClr val="bg1"/>
                </a:solidFill>
                <a:effectLst/>
                <a:latin typeface="Helvetica" panose="020B0604020202020204" pitchFamily="34" charset="0"/>
              </a:rPr>
              <a:t>穿透防御的能力</a:t>
            </a:r>
          </a:p>
          <a:p>
            <a:pPr algn="just"/>
            <a:r>
              <a:rPr lang="zh-CN" altLang="en-US" dirty="0"/>
              <a:t>更好的绕过后门防御意味着工具的先进性和有效性</a:t>
            </a:r>
            <a:endParaRPr lang="en-MY" dirty="0"/>
          </a:p>
        </p:txBody>
      </p:sp>
      <p:sp>
        <p:nvSpPr>
          <p:cNvPr id="15" name="Rectangle 14"/>
          <p:cNvSpPr/>
          <p:nvPr/>
        </p:nvSpPr>
        <p:spPr>
          <a:xfrm>
            <a:off x="2438400" y="3907788"/>
            <a:ext cx="3365498" cy="18288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45720" rIns="182880" bIns="45720" numCol="1" spcCol="0" rtlCol="0" fromWordArt="0" anchor="ctr" anchorCtr="0" forceAA="0" compatLnSpc="1">
            <a:noAutofit/>
          </a:bodyPr>
          <a:lstStyle/>
          <a:p>
            <a:pPr algn="l">
              <a:buFont typeface="Arial" panose="020B0604020202020204" pitchFamily="34" charset="0"/>
              <a:buChar char="•"/>
            </a:pPr>
            <a:r>
              <a:rPr lang="zh-CN" altLang="en-US" sz="2400" b="1" i="0" dirty="0">
                <a:solidFill>
                  <a:schemeClr val="bg1"/>
                </a:solidFill>
                <a:effectLst/>
                <a:latin typeface="Helvetica" panose="020B0604020202020204" pitchFamily="34" charset="0"/>
              </a:rPr>
              <a:t>投毒率</a:t>
            </a:r>
          </a:p>
          <a:p>
            <a:pPr algn="just"/>
            <a:r>
              <a:rPr lang="zh-CN" altLang="en-US" dirty="0"/>
              <a:t>投毒率越少意味着攻击者更容易植入攻击，更难以被人工发现</a:t>
            </a:r>
            <a:endParaRPr lang="en-MY"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Clean-label</a:t>
            </a:r>
            <a:r>
              <a:rPr lang="zh-CN" altLang="en-US" dirty="0"/>
              <a:t>攻击</a:t>
            </a:r>
            <a:endParaRPr lang="en-MY" dirty="0"/>
          </a:p>
        </p:txBody>
      </p:sp>
      <p:pic>
        <p:nvPicPr>
          <p:cNvPr id="4" name="图片 3">
            <a:extLst>
              <a:ext uri="{FF2B5EF4-FFF2-40B4-BE49-F238E27FC236}">
                <a16:creationId xmlns:a16="http://schemas.microsoft.com/office/drawing/2014/main" id="{BFEAE05E-33DC-9C4E-7FC7-4FF5EB9F8C65}"/>
              </a:ext>
            </a:extLst>
          </p:cNvPr>
          <p:cNvPicPr>
            <a:picLocks noChangeAspect="1"/>
          </p:cNvPicPr>
          <p:nvPr/>
        </p:nvPicPr>
        <p:blipFill>
          <a:blip r:embed="rId3"/>
          <a:stretch>
            <a:fillRect/>
          </a:stretch>
        </p:blipFill>
        <p:spPr>
          <a:xfrm>
            <a:off x="6096000" y="1124744"/>
            <a:ext cx="4265757" cy="4941168"/>
          </a:xfrm>
          <a:prstGeom prst="rect">
            <a:avLst/>
          </a:prstGeom>
        </p:spPr>
      </p:pic>
      <p:pic>
        <p:nvPicPr>
          <p:cNvPr id="5" name="图片 4">
            <a:extLst>
              <a:ext uri="{FF2B5EF4-FFF2-40B4-BE49-F238E27FC236}">
                <a16:creationId xmlns:a16="http://schemas.microsoft.com/office/drawing/2014/main" id="{2ABC29D3-A9D9-EA9F-19DF-803445687313}"/>
              </a:ext>
            </a:extLst>
          </p:cNvPr>
          <p:cNvPicPr>
            <a:picLocks noChangeAspect="1"/>
          </p:cNvPicPr>
          <p:nvPr/>
        </p:nvPicPr>
        <p:blipFill>
          <a:blip r:embed="rId4"/>
          <a:stretch>
            <a:fillRect/>
          </a:stretch>
        </p:blipFill>
        <p:spPr>
          <a:xfrm>
            <a:off x="695400" y="1196752"/>
            <a:ext cx="2819400" cy="2628900"/>
          </a:xfrm>
          <a:prstGeom prst="rect">
            <a:avLst/>
          </a:prstGeom>
        </p:spPr>
      </p:pic>
      <p:sp>
        <p:nvSpPr>
          <p:cNvPr id="6" name="文本框 5">
            <a:extLst>
              <a:ext uri="{FF2B5EF4-FFF2-40B4-BE49-F238E27FC236}">
                <a16:creationId xmlns:a16="http://schemas.microsoft.com/office/drawing/2014/main" id="{824BD8B2-14D9-4D84-A634-1FF37D195F3D}"/>
              </a:ext>
            </a:extLst>
          </p:cNvPr>
          <p:cNvSpPr txBox="1"/>
          <p:nvPr/>
        </p:nvSpPr>
        <p:spPr>
          <a:xfrm>
            <a:off x="695400" y="3986943"/>
            <a:ext cx="3960440" cy="830997"/>
          </a:xfrm>
          <a:prstGeom prst="rect">
            <a:avLst/>
          </a:prstGeom>
          <a:noFill/>
        </p:spPr>
        <p:txBody>
          <a:bodyPr wrap="square" lIns="0" tIns="0" rIns="0" bIns="0" rtlCol="0">
            <a:spAutoFit/>
          </a:bodyPr>
          <a:lstStyle/>
          <a:p>
            <a:pPr algn="just"/>
            <a:r>
              <a:rPr lang="zh-CN" altLang="en-US" dirty="0"/>
              <a:t>普遍的后门攻击：</a:t>
            </a:r>
            <a:endParaRPr lang="en-US" altLang="zh-CN" dirty="0"/>
          </a:p>
          <a:p>
            <a:pPr algn="just"/>
            <a:r>
              <a:rPr lang="zh-CN" altLang="en-US" dirty="0"/>
              <a:t>在训练集中改变了</a:t>
            </a:r>
            <a:r>
              <a:rPr lang="zh-CN" altLang="en-US" dirty="0">
                <a:solidFill>
                  <a:srgbClr val="C00000"/>
                </a:solidFill>
              </a:rPr>
              <a:t>目标标签</a:t>
            </a:r>
            <a:r>
              <a:rPr lang="zh-CN" altLang="en-US" dirty="0"/>
              <a:t>，容易被人工筛选或者防御方法捕捉到</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D1DA47-B9D7-3AE4-597B-EA7C8ED6186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7AB4AD0-EC1A-9BBF-EA2D-60EB3068CD12}"/>
              </a:ext>
            </a:extLst>
          </p:cNvPr>
          <p:cNvSpPr>
            <a:spLocks noGrp="1"/>
          </p:cNvSpPr>
          <p:nvPr>
            <p:ph type="title"/>
          </p:nvPr>
        </p:nvSpPr>
        <p:spPr/>
        <p:txBody>
          <a:bodyPr/>
          <a:lstStyle/>
          <a:p>
            <a:r>
              <a:rPr lang="en-US" altLang="zh-CN" dirty="0"/>
              <a:t>Clean-label</a:t>
            </a:r>
            <a:r>
              <a:rPr lang="zh-CN" altLang="en-US" dirty="0"/>
              <a:t>攻击</a:t>
            </a:r>
            <a:endParaRPr lang="en-MY" dirty="0"/>
          </a:p>
        </p:txBody>
      </p:sp>
      <p:pic>
        <p:nvPicPr>
          <p:cNvPr id="3" name="图片 2">
            <a:extLst>
              <a:ext uri="{FF2B5EF4-FFF2-40B4-BE49-F238E27FC236}">
                <a16:creationId xmlns:a16="http://schemas.microsoft.com/office/drawing/2014/main" id="{1738DE1E-7AEE-6232-7EF3-F8A94C05EA2A}"/>
              </a:ext>
            </a:extLst>
          </p:cNvPr>
          <p:cNvPicPr>
            <a:picLocks noChangeAspect="1"/>
          </p:cNvPicPr>
          <p:nvPr/>
        </p:nvPicPr>
        <p:blipFill>
          <a:blip r:embed="rId3"/>
          <a:stretch>
            <a:fillRect/>
          </a:stretch>
        </p:blipFill>
        <p:spPr>
          <a:xfrm>
            <a:off x="335360" y="1916832"/>
            <a:ext cx="11439525" cy="2752725"/>
          </a:xfrm>
          <a:prstGeom prst="rect">
            <a:avLst/>
          </a:prstGeom>
        </p:spPr>
      </p:pic>
    </p:spTree>
    <p:extLst>
      <p:ext uri="{BB962C8B-B14F-4D97-AF65-F5344CB8AC3E}">
        <p14:creationId xmlns:p14="http://schemas.microsoft.com/office/powerpoint/2010/main" val="15518566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隐性触发器</a:t>
            </a:r>
            <a:r>
              <a:rPr lang="en-US" altLang="zh-CN" dirty="0"/>
              <a:t>-——Nature triggers</a:t>
            </a:r>
            <a:endParaRPr lang="en-MY" dirty="0"/>
          </a:p>
        </p:txBody>
      </p:sp>
      <p:pic>
        <p:nvPicPr>
          <p:cNvPr id="4" name="图片 3">
            <a:extLst>
              <a:ext uri="{FF2B5EF4-FFF2-40B4-BE49-F238E27FC236}">
                <a16:creationId xmlns:a16="http://schemas.microsoft.com/office/drawing/2014/main" id="{FB752A82-C384-D27D-B3A6-ED7617993BAA}"/>
              </a:ext>
            </a:extLst>
          </p:cNvPr>
          <p:cNvPicPr>
            <a:picLocks noChangeAspect="1"/>
          </p:cNvPicPr>
          <p:nvPr/>
        </p:nvPicPr>
        <p:blipFill>
          <a:blip r:embed="rId3"/>
          <a:stretch>
            <a:fillRect/>
          </a:stretch>
        </p:blipFill>
        <p:spPr>
          <a:xfrm>
            <a:off x="695400" y="1248336"/>
            <a:ext cx="4891336" cy="1515698"/>
          </a:xfrm>
          <a:prstGeom prst="rect">
            <a:avLst/>
          </a:prstGeom>
        </p:spPr>
      </p:pic>
      <p:pic>
        <p:nvPicPr>
          <p:cNvPr id="5" name="图片 4">
            <a:extLst>
              <a:ext uri="{FF2B5EF4-FFF2-40B4-BE49-F238E27FC236}">
                <a16:creationId xmlns:a16="http://schemas.microsoft.com/office/drawing/2014/main" id="{AEF07683-0CBB-A1E2-1C14-17791EB0E1A3}"/>
              </a:ext>
            </a:extLst>
          </p:cNvPr>
          <p:cNvPicPr>
            <a:picLocks noChangeAspect="1"/>
          </p:cNvPicPr>
          <p:nvPr/>
        </p:nvPicPr>
        <p:blipFill>
          <a:blip r:embed="rId4"/>
          <a:stretch>
            <a:fillRect/>
          </a:stretch>
        </p:blipFill>
        <p:spPr>
          <a:xfrm>
            <a:off x="479376" y="2996952"/>
            <a:ext cx="9662864" cy="3133681"/>
          </a:xfrm>
          <a:prstGeom prst="rect">
            <a:avLst/>
          </a:prstGeom>
        </p:spPr>
      </p:pic>
      <p:sp>
        <p:nvSpPr>
          <p:cNvPr id="6" name="文本框 5">
            <a:extLst>
              <a:ext uri="{FF2B5EF4-FFF2-40B4-BE49-F238E27FC236}">
                <a16:creationId xmlns:a16="http://schemas.microsoft.com/office/drawing/2014/main" id="{AC0A8F31-CD30-E129-B21D-45178288FF0D}"/>
              </a:ext>
            </a:extLst>
          </p:cNvPr>
          <p:cNvSpPr txBox="1"/>
          <p:nvPr/>
        </p:nvSpPr>
        <p:spPr>
          <a:xfrm>
            <a:off x="5879976" y="1276858"/>
            <a:ext cx="3600400" cy="1661993"/>
          </a:xfrm>
          <a:prstGeom prst="rect">
            <a:avLst/>
          </a:prstGeom>
          <a:noFill/>
        </p:spPr>
        <p:txBody>
          <a:bodyPr wrap="square" lIns="0" tIns="0" rIns="0" bIns="0" rtlCol="0">
            <a:spAutoFit/>
          </a:bodyPr>
          <a:lstStyle/>
          <a:p>
            <a:pPr algn="just"/>
            <a:r>
              <a:rPr lang="zh-CN" altLang="en-US" dirty="0"/>
              <a:t>触发器是很不起眼但很常见的物品，可以很</a:t>
            </a:r>
            <a:r>
              <a:rPr lang="zh-CN" altLang="en-US" dirty="0">
                <a:solidFill>
                  <a:srgbClr val="C00000"/>
                </a:solidFill>
              </a:rPr>
              <a:t>自然地与图片融合</a:t>
            </a:r>
            <a:r>
              <a:rPr lang="zh-CN" altLang="en-US" dirty="0"/>
              <a:t>，不易察觉。（人脸识别中的眼镜）</a:t>
            </a:r>
            <a:endParaRPr lang="en-US" altLang="zh-CN" dirty="0"/>
          </a:p>
          <a:p>
            <a:pPr algn="just"/>
            <a:r>
              <a:rPr lang="zh-CN" altLang="en-US" dirty="0"/>
              <a:t>缺点是，还是会出现违和的场景，难以普遍应用到所有图片，需要适配。训练集难以构造。</a:t>
            </a:r>
          </a:p>
        </p:txBody>
      </p:sp>
      <p:pic>
        <p:nvPicPr>
          <p:cNvPr id="8" name="图片 7">
            <a:extLst>
              <a:ext uri="{FF2B5EF4-FFF2-40B4-BE49-F238E27FC236}">
                <a16:creationId xmlns:a16="http://schemas.microsoft.com/office/drawing/2014/main" id="{775E9D30-B225-DD00-91D7-3E844D7A301F}"/>
              </a:ext>
            </a:extLst>
          </p:cNvPr>
          <p:cNvPicPr>
            <a:picLocks noChangeAspect="1"/>
          </p:cNvPicPr>
          <p:nvPr/>
        </p:nvPicPr>
        <p:blipFill>
          <a:blip r:embed="rId5"/>
          <a:stretch>
            <a:fillRect/>
          </a:stretch>
        </p:blipFill>
        <p:spPr>
          <a:xfrm>
            <a:off x="9840416" y="1156255"/>
            <a:ext cx="2146355" cy="3472514"/>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E5D20B-F4AC-4B13-26A2-649726930AA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A0DB788-6C64-B6F5-3EF2-023448BBCBD6}"/>
              </a:ext>
            </a:extLst>
          </p:cNvPr>
          <p:cNvSpPr>
            <a:spLocks noGrp="1"/>
          </p:cNvSpPr>
          <p:nvPr>
            <p:ph type="title"/>
          </p:nvPr>
        </p:nvSpPr>
        <p:spPr/>
        <p:txBody>
          <a:bodyPr/>
          <a:lstStyle/>
          <a:p>
            <a:r>
              <a:rPr lang="zh-CN" altLang="en-US" dirty="0"/>
              <a:t>隐性触发器</a:t>
            </a:r>
            <a:r>
              <a:rPr lang="en-US" altLang="zh-CN" dirty="0"/>
              <a:t>-——</a:t>
            </a:r>
            <a:r>
              <a:rPr lang="en-US" altLang="zh-CN" dirty="0" err="1"/>
              <a:t>Invisable</a:t>
            </a:r>
            <a:r>
              <a:rPr lang="en-US" altLang="zh-CN" dirty="0"/>
              <a:t> triggers</a:t>
            </a:r>
            <a:endParaRPr lang="en-MY" dirty="0"/>
          </a:p>
        </p:txBody>
      </p:sp>
      <p:sp>
        <p:nvSpPr>
          <p:cNvPr id="6" name="文本框 5">
            <a:extLst>
              <a:ext uri="{FF2B5EF4-FFF2-40B4-BE49-F238E27FC236}">
                <a16:creationId xmlns:a16="http://schemas.microsoft.com/office/drawing/2014/main" id="{2BE421A9-8AB9-FB5F-647A-BA0EFC5EEFD0}"/>
              </a:ext>
            </a:extLst>
          </p:cNvPr>
          <p:cNvSpPr txBox="1"/>
          <p:nvPr/>
        </p:nvSpPr>
        <p:spPr>
          <a:xfrm>
            <a:off x="911424" y="5157192"/>
            <a:ext cx="10873208" cy="830997"/>
          </a:xfrm>
          <a:prstGeom prst="rect">
            <a:avLst/>
          </a:prstGeom>
          <a:noFill/>
        </p:spPr>
        <p:txBody>
          <a:bodyPr wrap="square" lIns="0" tIns="0" rIns="0" bIns="0" rtlCol="0">
            <a:spAutoFit/>
          </a:bodyPr>
          <a:lstStyle/>
          <a:p>
            <a:pPr algn="just"/>
            <a:r>
              <a:rPr lang="zh-CN" altLang="en-US" dirty="0"/>
              <a:t>用人眼难以辨认的扰动来作为触发器，相比</a:t>
            </a:r>
            <a:r>
              <a:rPr lang="en-US" altLang="zh-CN" dirty="0"/>
              <a:t>Nature triggers</a:t>
            </a:r>
            <a:r>
              <a:rPr lang="zh-CN" altLang="en-US" dirty="0">
                <a:solidFill>
                  <a:srgbClr val="C00000"/>
                </a:solidFill>
              </a:rPr>
              <a:t>普适性更高</a:t>
            </a:r>
            <a:r>
              <a:rPr lang="zh-CN" altLang="en-US" dirty="0"/>
              <a:t>，可以不加改动放置任何图片上</a:t>
            </a:r>
            <a:endParaRPr lang="en-US" altLang="zh-CN" dirty="0"/>
          </a:p>
          <a:p>
            <a:pPr algn="just"/>
            <a:r>
              <a:rPr lang="zh-CN" altLang="en-US" dirty="0"/>
              <a:t>缺陷：</a:t>
            </a:r>
            <a:r>
              <a:rPr lang="en-US" altLang="zh-CN" dirty="0"/>
              <a:t>1.</a:t>
            </a:r>
            <a:r>
              <a:rPr lang="zh-CN" altLang="en-US" dirty="0"/>
              <a:t>扰动一般是比较微小的，植入攻击困难，通常需要攻击者参与训练过程，而不只是数据层次的投毒</a:t>
            </a:r>
            <a:endParaRPr lang="en-US" altLang="zh-CN" dirty="0"/>
          </a:p>
          <a:p>
            <a:pPr algn="just"/>
            <a:r>
              <a:rPr lang="en-US" altLang="zh-CN" dirty="0"/>
              <a:t>              2.</a:t>
            </a:r>
            <a:r>
              <a:rPr lang="zh-CN" altLang="en-US" dirty="0"/>
              <a:t>容易被</a:t>
            </a:r>
            <a:r>
              <a:rPr lang="en-US" altLang="zh-CN" dirty="0"/>
              <a:t>adversary training</a:t>
            </a:r>
            <a:r>
              <a:rPr lang="zh-CN" altLang="en-US" dirty="0"/>
              <a:t>去除，鲁棒性训练</a:t>
            </a:r>
            <a:endParaRPr lang="en-US" altLang="zh-CN" dirty="0"/>
          </a:p>
        </p:txBody>
      </p:sp>
      <p:pic>
        <p:nvPicPr>
          <p:cNvPr id="3" name="图片 2">
            <a:extLst>
              <a:ext uri="{FF2B5EF4-FFF2-40B4-BE49-F238E27FC236}">
                <a16:creationId xmlns:a16="http://schemas.microsoft.com/office/drawing/2014/main" id="{9BDE1B9E-8006-96E0-2FBA-860D9D1A00B3}"/>
              </a:ext>
            </a:extLst>
          </p:cNvPr>
          <p:cNvPicPr>
            <a:picLocks noChangeAspect="1"/>
          </p:cNvPicPr>
          <p:nvPr/>
        </p:nvPicPr>
        <p:blipFill>
          <a:blip r:embed="rId3"/>
          <a:stretch>
            <a:fillRect/>
          </a:stretch>
        </p:blipFill>
        <p:spPr>
          <a:xfrm>
            <a:off x="119336" y="1124744"/>
            <a:ext cx="12192000" cy="3825738"/>
          </a:xfrm>
          <a:prstGeom prst="rect">
            <a:avLst/>
          </a:prstGeom>
        </p:spPr>
      </p:pic>
    </p:spTree>
    <p:extLst>
      <p:ext uri="{BB962C8B-B14F-4D97-AF65-F5344CB8AC3E}">
        <p14:creationId xmlns:p14="http://schemas.microsoft.com/office/powerpoint/2010/main" val="365991062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Id&quot;:null,&quot;Name&quot;:&quot;None&quot;,&quot;HeaderHeight&quot;:0.0,&quot;FooterHeight&quot;:0.0,&quot;SideMargin&quot;:0.0,&quot;TopMargin&quot;:0.0,&quot;BottomMargin&quot;:0.0,&quot;IntervalMargin&quot;:0.0,&quot;SettingType&quot;:&quot;System&quot;}"/>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Ace Default">
      <a:majorFont>
        <a:latin typeface="Arial"/>
        <a:ea typeface="Noto Sans S Chinese Black"/>
        <a:cs typeface=""/>
      </a:majorFont>
      <a:minorFont>
        <a:latin typeface="Calibri Light"/>
        <a:ea typeface="Noto Sans S Chinese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ot="0" spcFirstLastPara="0" vertOverflow="overflow" horzOverflow="overflow" vert="horz" wrap="square" lIns="91440" tIns="45720" rIns="91440" bIns="45720" numCol="1" spcCol="0" rtlCol="0" fromWordArt="0" anchor="ctr" anchorCtr="0" forceAA="0" compatLnSpc="1">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gn="just">
          <a:defRPr dirty="0"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853</TotalTime>
  <Words>1932</Words>
  <Application>Microsoft Office PowerPoint</Application>
  <PresentationFormat>宽屏</PresentationFormat>
  <Paragraphs>169</Paragraphs>
  <Slides>37</Slides>
  <Notes>34</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37</vt:i4>
      </vt:variant>
    </vt:vector>
  </HeadingPairs>
  <TitlesOfParts>
    <vt:vector size="48" baseType="lpstr">
      <vt:lpstr>dummy-space</vt:lpstr>
      <vt:lpstr>Gulliver</vt:lpstr>
      <vt:lpstr>黑体</vt:lpstr>
      <vt:lpstr>宋体</vt:lpstr>
      <vt:lpstr>Arial</vt:lpstr>
      <vt:lpstr>Calibri</vt:lpstr>
      <vt:lpstr>Calibri Light</vt:lpstr>
      <vt:lpstr>Helvetica</vt:lpstr>
      <vt:lpstr>Times New Roman</vt:lpstr>
      <vt:lpstr>Wingdings</vt:lpstr>
      <vt:lpstr>Office Theme</vt:lpstr>
      <vt:lpstr>后门攻击概览</vt:lpstr>
      <vt:lpstr>PowerPoint 演示文稿</vt:lpstr>
      <vt:lpstr>后门攻击概览</vt:lpstr>
      <vt:lpstr>后门攻击目的</vt:lpstr>
      <vt:lpstr>衡量指标</vt:lpstr>
      <vt:lpstr>Clean-label攻击</vt:lpstr>
      <vt:lpstr>Clean-label攻击</vt:lpstr>
      <vt:lpstr>隐性触发器-——Nature triggers</vt:lpstr>
      <vt:lpstr>隐性触发器-——Invisable triggers</vt:lpstr>
      <vt:lpstr>攻击场景</vt:lpstr>
      <vt:lpstr>特殊攻击场景</vt:lpstr>
      <vt:lpstr>Bi-level Problem</vt:lpstr>
      <vt:lpstr>先进攻击思路</vt:lpstr>
      <vt:lpstr>先进攻击思路</vt:lpstr>
      <vt:lpstr>先进攻击思路</vt:lpstr>
      <vt:lpstr>总结</vt:lpstr>
      <vt:lpstr>后门防御概览</vt:lpstr>
      <vt:lpstr>Dataset-Level Defense</vt:lpstr>
      <vt:lpstr>Input-Level Defense</vt:lpstr>
      <vt:lpstr>Model-Level Defense</vt:lpstr>
      <vt:lpstr>先进防御思路</vt:lpstr>
      <vt:lpstr>先进防御思路</vt:lpstr>
      <vt:lpstr>先进防御思路</vt:lpstr>
      <vt:lpstr>先进防御思路</vt:lpstr>
      <vt:lpstr>先进防御思路</vt:lpstr>
      <vt:lpstr>核心问题</vt:lpstr>
      <vt:lpstr>攻击场景确定</vt:lpstr>
      <vt:lpstr>当前国内外研究未覆盖的场景</vt:lpstr>
      <vt:lpstr>当前攻击的缺陷</vt:lpstr>
      <vt:lpstr>当前防御的缺陷</vt:lpstr>
      <vt:lpstr>PowerPoint 演示文稿</vt:lpstr>
      <vt:lpstr>灵感一</vt:lpstr>
      <vt:lpstr>灵感一</vt:lpstr>
      <vt:lpstr>灵感二</vt:lpstr>
      <vt:lpstr>灵感三</vt:lpstr>
      <vt:lpstr>灵感四</vt:lpstr>
      <vt:lpstr>Thank You for Your Attention!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#我给母校送模板#</dc:title>
  <dc:creator>Shao Kang Chan</dc:creator>
  <cp:keywords>51PPT模板网</cp:keywords>
  <cp:lastModifiedBy>admin</cp:lastModifiedBy>
  <cp:revision>248</cp:revision>
  <dcterms:created xsi:type="dcterms:W3CDTF">2019-01-02T13:38:00Z</dcterms:created>
  <dcterms:modified xsi:type="dcterms:W3CDTF">2025-01-03T02:59:09Z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Nuaxnuy@DESKTOP-GLORKB7</vt:lpwstr>
  </property>
  <property fmtid="{D5CDD505-2E9C-101B-9397-08002B2CF9AE}" pid="5" name="MSIP_Label_f42aa342-8706-4288-bd11-ebb85995028c_SetDate">
    <vt:lpwstr>2019-04-13T03:22:24.4542264Z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79d03e65-7467-42db-b610-b9cac49b6011</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KSOProductBuildVer">
    <vt:lpwstr>2052-11.1.0.10314</vt:lpwstr>
  </property>
</Properties>
</file>